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sldIdLst>
    <p:sldId id="256" r:id="rId5"/>
    <p:sldId id="257" r:id="rId6"/>
    <p:sldId id="258" r:id="rId7"/>
    <p:sldId id="259" r:id="rId8"/>
    <p:sldId id="260" r:id="rId9"/>
    <p:sldId id="261" r:id="rId10"/>
    <p:sldId id="262" r:id="rId11"/>
    <p:sldId id="263" r:id="rId12"/>
    <p:sldId id="264" r:id="rId13"/>
    <p:sldId id="265" r:id="rId14"/>
    <p:sldId id="269" r:id="rId15"/>
    <p:sldId id="270" r:id="rId16"/>
    <p:sldId id="272" r:id="rId17"/>
    <p:sldId id="271" r:id="rId18"/>
    <p:sldId id="266" r:id="rId19"/>
    <p:sldId id="267" r:id="rId20"/>
    <p:sldId id="268" r:id="rId21"/>
    <p:sldId id="275" r:id="rId22"/>
    <p:sldId id="276" r:id="rId23"/>
    <p:sldId id="280" r:id="rId24"/>
    <p:sldId id="277" r:id="rId25"/>
    <p:sldId id="278" r:id="rId26"/>
    <p:sldId id="279" r:id="rId27"/>
  </p:sldIdLst>
  <p:sldSz cx="12192000" cy="6858000"/>
  <p:notesSz cx="6858000" cy="9144000"/>
  <p:defaultText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9595594-375A-63B5-616C-1A92F856DFC7}" v="6" dt="2021-05-21T12:15:39.199"/>
    <p1510:client id="{83849E1E-2FC7-E135-257A-FFAD6ED9CC04}" v="603" dt="2021-05-18T22:15:34.477"/>
    <p1510:client id="{922463B7-A9F2-42DC-AD6A-9FDF067E1A4D}" v="4081" dt="2021-05-18T21:53:38.790"/>
    <p1510:client id="{9F47F981-64FC-7BD7-E1A7-8E4518825D81}" v="543" dt="2021-05-21T12:07:30.93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theme" Target="theme/theme1.xml"/></Relationships>
</file>

<file path=ppt/diagrams/_rels/data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diagrams/_rels/data7.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10" Type="http://schemas.openxmlformats.org/officeDocument/2006/relationships/image" Target="../media/image17.svg"/><Relationship Id="rId4" Type="http://schemas.openxmlformats.org/officeDocument/2006/relationships/image" Target="../media/image11.svg"/><Relationship Id="rId9" Type="http://schemas.openxmlformats.org/officeDocument/2006/relationships/image" Target="../media/image16.png"/></Relationships>
</file>

<file path=ppt/diagrams/_rels/data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svg"/><Relationship Id="rId1" Type="http://schemas.openxmlformats.org/officeDocument/2006/relationships/image" Target="../media/image18.png"/><Relationship Id="rId6" Type="http://schemas.openxmlformats.org/officeDocument/2006/relationships/image" Target="../media/image23.svg"/><Relationship Id="rId5" Type="http://schemas.openxmlformats.org/officeDocument/2006/relationships/image" Target="../media/image22.png"/><Relationship Id="rId4" Type="http://schemas.openxmlformats.org/officeDocument/2006/relationships/image" Target="../media/image21.svg"/></Relationships>
</file>

<file path=ppt/diagrams/_rels/data1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48.svg"/><Relationship Id="rId5" Type="http://schemas.openxmlformats.org/officeDocument/2006/relationships/image" Target="../media/image47.png"/><Relationship Id="rId4" Type="http://schemas.openxmlformats.org/officeDocument/2006/relationships/image" Target="../media/image46.svg"/></Relationships>
</file>

<file path=ppt/diagrams/_rels/data12.xml.rels><?xml version="1.0" encoding="UTF-8" standalone="yes"?>
<Relationships xmlns="http://schemas.openxmlformats.org/package/2006/relationships"><Relationship Id="rId1" Type="http://schemas.openxmlformats.org/officeDocument/2006/relationships/hyperlink" Target="https://www.youtube.com/channel/UCP_FbjYUP_UtldV2K_-niWw" TargetMode="External"/></Relationships>
</file>

<file path=ppt/diagrams/_rels/data13.xml.rels><?xml version="1.0" encoding="UTF-8" standalone="yes"?>
<Relationships xmlns="http://schemas.openxmlformats.org/package/2006/relationships"><Relationship Id="rId8" Type="http://schemas.openxmlformats.org/officeDocument/2006/relationships/image" Target="../media/image56.svg"/><Relationship Id="rId3" Type="http://schemas.openxmlformats.org/officeDocument/2006/relationships/image" Target="../media/image51.png"/><Relationship Id="rId7" Type="http://schemas.openxmlformats.org/officeDocument/2006/relationships/image" Target="../media/image55.png"/><Relationship Id="rId2" Type="http://schemas.openxmlformats.org/officeDocument/2006/relationships/image" Target="../media/image50.svg"/><Relationship Id="rId1" Type="http://schemas.openxmlformats.org/officeDocument/2006/relationships/image" Target="../media/image49.png"/><Relationship Id="rId6" Type="http://schemas.openxmlformats.org/officeDocument/2006/relationships/image" Target="../media/image54.svg"/><Relationship Id="rId5" Type="http://schemas.openxmlformats.org/officeDocument/2006/relationships/image" Target="../media/image53.png"/><Relationship Id="rId4" Type="http://schemas.openxmlformats.org/officeDocument/2006/relationships/image" Target="../media/image52.svg"/></Relationships>
</file>

<file path=ppt/diagrams/_rels/data14.xml.rels><?xml version="1.0" encoding="UTF-8" standalone="yes"?>
<Relationships xmlns="http://schemas.openxmlformats.org/package/2006/relationships"><Relationship Id="rId8" Type="http://schemas.openxmlformats.org/officeDocument/2006/relationships/image" Target="../media/image64.svg"/><Relationship Id="rId3" Type="http://schemas.openxmlformats.org/officeDocument/2006/relationships/image" Target="../media/image59.png"/><Relationship Id="rId7" Type="http://schemas.openxmlformats.org/officeDocument/2006/relationships/image" Target="../media/image63.png"/><Relationship Id="rId2" Type="http://schemas.openxmlformats.org/officeDocument/2006/relationships/image" Target="../media/image58.svg"/><Relationship Id="rId1" Type="http://schemas.openxmlformats.org/officeDocument/2006/relationships/image" Target="../media/image57.png"/><Relationship Id="rId6" Type="http://schemas.openxmlformats.org/officeDocument/2006/relationships/image" Target="../media/image62.svg"/><Relationship Id="rId5" Type="http://schemas.openxmlformats.org/officeDocument/2006/relationships/image" Target="../media/image61.png"/><Relationship Id="rId10" Type="http://schemas.openxmlformats.org/officeDocument/2006/relationships/image" Target="../media/image66.svg"/><Relationship Id="rId4" Type="http://schemas.openxmlformats.org/officeDocument/2006/relationships/image" Target="../media/image60.svg"/><Relationship Id="rId9" Type="http://schemas.openxmlformats.org/officeDocument/2006/relationships/image" Target="../media/image65.png"/></Relationships>
</file>

<file path=ppt/diagrams/_rels/drawing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diagrams/_rels/drawing7.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10" Type="http://schemas.openxmlformats.org/officeDocument/2006/relationships/image" Target="../media/image17.svg"/><Relationship Id="rId4" Type="http://schemas.openxmlformats.org/officeDocument/2006/relationships/image" Target="../media/image11.svg"/><Relationship Id="rId9" Type="http://schemas.openxmlformats.org/officeDocument/2006/relationships/image" Target="../media/image16.png"/></Relationships>
</file>

<file path=ppt/diagrams/_rels/drawing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svg"/><Relationship Id="rId1" Type="http://schemas.openxmlformats.org/officeDocument/2006/relationships/image" Target="../media/image18.png"/><Relationship Id="rId6" Type="http://schemas.openxmlformats.org/officeDocument/2006/relationships/image" Target="../media/image23.svg"/><Relationship Id="rId5" Type="http://schemas.openxmlformats.org/officeDocument/2006/relationships/image" Target="../media/image22.png"/><Relationship Id="rId4" Type="http://schemas.openxmlformats.org/officeDocument/2006/relationships/image" Target="../media/image21.svg"/></Relationships>
</file>

<file path=ppt/diagrams/_rels/drawing1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48.svg"/><Relationship Id="rId5" Type="http://schemas.openxmlformats.org/officeDocument/2006/relationships/image" Target="../media/image47.png"/><Relationship Id="rId4" Type="http://schemas.openxmlformats.org/officeDocument/2006/relationships/image" Target="../media/image46.svg"/></Relationships>
</file>

<file path=ppt/diagrams/_rels/drawing12.xml.rels><?xml version="1.0" encoding="UTF-8" standalone="yes"?>
<Relationships xmlns="http://schemas.openxmlformats.org/package/2006/relationships"><Relationship Id="rId1" Type="http://schemas.openxmlformats.org/officeDocument/2006/relationships/hyperlink" Target="https://www.youtube.com/channel/UCP_FbjYUP_UtldV2K_-niWw" TargetMode="External"/></Relationships>
</file>

<file path=ppt/diagrams/_rels/drawing13.xml.rels><?xml version="1.0" encoding="UTF-8" standalone="yes"?>
<Relationships xmlns="http://schemas.openxmlformats.org/package/2006/relationships"><Relationship Id="rId8" Type="http://schemas.openxmlformats.org/officeDocument/2006/relationships/image" Target="../media/image56.svg"/><Relationship Id="rId3" Type="http://schemas.openxmlformats.org/officeDocument/2006/relationships/image" Target="../media/image51.png"/><Relationship Id="rId7" Type="http://schemas.openxmlformats.org/officeDocument/2006/relationships/image" Target="../media/image55.png"/><Relationship Id="rId2" Type="http://schemas.openxmlformats.org/officeDocument/2006/relationships/image" Target="../media/image50.svg"/><Relationship Id="rId1" Type="http://schemas.openxmlformats.org/officeDocument/2006/relationships/image" Target="../media/image49.png"/><Relationship Id="rId6" Type="http://schemas.openxmlformats.org/officeDocument/2006/relationships/image" Target="../media/image54.svg"/><Relationship Id="rId5" Type="http://schemas.openxmlformats.org/officeDocument/2006/relationships/image" Target="../media/image53.png"/><Relationship Id="rId4" Type="http://schemas.openxmlformats.org/officeDocument/2006/relationships/image" Target="../media/image52.svg"/></Relationships>
</file>

<file path=ppt/diagrams/_rels/drawing14.xml.rels><?xml version="1.0" encoding="UTF-8" standalone="yes"?>
<Relationships xmlns="http://schemas.openxmlformats.org/package/2006/relationships"><Relationship Id="rId8" Type="http://schemas.openxmlformats.org/officeDocument/2006/relationships/image" Target="../media/image64.svg"/><Relationship Id="rId3" Type="http://schemas.openxmlformats.org/officeDocument/2006/relationships/image" Target="../media/image59.png"/><Relationship Id="rId7" Type="http://schemas.openxmlformats.org/officeDocument/2006/relationships/image" Target="../media/image63.png"/><Relationship Id="rId2" Type="http://schemas.openxmlformats.org/officeDocument/2006/relationships/image" Target="../media/image58.svg"/><Relationship Id="rId1" Type="http://schemas.openxmlformats.org/officeDocument/2006/relationships/image" Target="../media/image57.png"/><Relationship Id="rId6" Type="http://schemas.openxmlformats.org/officeDocument/2006/relationships/image" Target="../media/image62.svg"/><Relationship Id="rId5" Type="http://schemas.openxmlformats.org/officeDocument/2006/relationships/image" Target="../media/image61.png"/><Relationship Id="rId10" Type="http://schemas.openxmlformats.org/officeDocument/2006/relationships/image" Target="../media/image66.svg"/><Relationship Id="rId4" Type="http://schemas.openxmlformats.org/officeDocument/2006/relationships/image" Target="../media/image60.svg"/><Relationship Id="rId9" Type="http://schemas.openxmlformats.org/officeDocument/2006/relationships/image" Target="../media/image65.pn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CA12BD1-279C-4740-9B68-4F74F16392B9}"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F8017C7E-F947-48C4-81C5-D1FBF45492B6}">
      <dgm:prSet/>
      <dgm:spPr/>
      <dgm:t>
        <a:bodyPr/>
        <a:lstStyle/>
        <a:p>
          <a:r>
            <a:rPr lang="en-GB"/>
            <a:t>A scrutiny (deep dive) into Reading is a mandatory aspect of every Ofsted inspection, because 'it’s so important that children learn to read fluently as quickly as possible. Inevitably, fluent readers will learn more, because they can read and gain knowledge for themselves.' (Gill Davies, Deputy Director, Ofsted, Nov 2019).</a:t>
          </a:r>
          <a:endParaRPr lang="en-US"/>
        </a:p>
      </dgm:t>
    </dgm:pt>
    <dgm:pt modelId="{371EF6F2-C946-48EE-8B0D-F765774E89B9}" type="parTrans" cxnId="{2F75D372-94F8-419D-B418-5872E32B4E66}">
      <dgm:prSet/>
      <dgm:spPr/>
      <dgm:t>
        <a:bodyPr/>
        <a:lstStyle/>
        <a:p>
          <a:endParaRPr lang="en-US"/>
        </a:p>
      </dgm:t>
    </dgm:pt>
    <dgm:pt modelId="{C29997E7-4168-47AF-AD71-D4123BB53E20}" type="sibTrans" cxnId="{2F75D372-94F8-419D-B418-5872E32B4E66}">
      <dgm:prSet/>
      <dgm:spPr/>
      <dgm:t>
        <a:bodyPr/>
        <a:lstStyle/>
        <a:p>
          <a:endParaRPr lang="en-US"/>
        </a:p>
      </dgm:t>
    </dgm:pt>
    <dgm:pt modelId="{12710C95-EF8F-4A05-B957-7E03B02409CB}">
      <dgm:prSet/>
      <dgm:spPr/>
      <dgm:t>
        <a:bodyPr/>
        <a:lstStyle/>
        <a:p>
          <a:r>
            <a:rPr lang="en-GB"/>
            <a:t>According to the DfE, phonics should be 'the prime approach to decoding print' (DfE, April 2021).</a:t>
          </a:r>
          <a:endParaRPr lang="en-US"/>
        </a:p>
      </dgm:t>
    </dgm:pt>
    <dgm:pt modelId="{67E1F7CF-4396-4AD5-8890-F581BEC4638C}" type="parTrans" cxnId="{C93B83F3-51C7-4004-A509-D02DA1DED79B}">
      <dgm:prSet/>
      <dgm:spPr/>
      <dgm:t>
        <a:bodyPr/>
        <a:lstStyle/>
        <a:p>
          <a:endParaRPr lang="en-US"/>
        </a:p>
      </dgm:t>
    </dgm:pt>
    <dgm:pt modelId="{1A8132C6-8077-455C-B63B-15811EE8D727}" type="sibTrans" cxnId="{C93B83F3-51C7-4004-A509-D02DA1DED79B}">
      <dgm:prSet/>
      <dgm:spPr/>
      <dgm:t>
        <a:bodyPr/>
        <a:lstStyle/>
        <a:p>
          <a:endParaRPr lang="en-US"/>
        </a:p>
      </dgm:t>
    </dgm:pt>
    <dgm:pt modelId="{DE94B7A1-DBA0-471E-BC9E-B1097F47F39A}">
      <dgm:prSet/>
      <dgm:spPr/>
      <dgm:t>
        <a:bodyPr/>
        <a:lstStyle/>
        <a:p>
          <a:r>
            <a:rPr lang="en-GB"/>
            <a:t>Thus, when Reading is reviewed, the delivery and effectiveness of Phonics teaching will also be assessed and observed.</a:t>
          </a:r>
          <a:endParaRPr lang="en-US"/>
        </a:p>
      </dgm:t>
    </dgm:pt>
    <dgm:pt modelId="{03EEC8D1-7A07-4AF4-9C2D-1B700FBC81DE}" type="parTrans" cxnId="{4B765460-EA7A-4A94-B153-E3BB0D2D1457}">
      <dgm:prSet/>
      <dgm:spPr/>
      <dgm:t>
        <a:bodyPr/>
        <a:lstStyle/>
        <a:p>
          <a:endParaRPr lang="en-US"/>
        </a:p>
      </dgm:t>
    </dgm:pt>
    <dgm:pt modelId="{7C105461-0CF4-416F-B224-BC1122BC72B4}" type="sibTrans" cxnId="{4B765460-EA7A-4A94-B153-E3BB0D2D1457}">
      <dgm:prSet/>
      <dgm:spPr/>
      <dgm:t>
        <a:bodyPr/>
        <a:lstStyle/>
        <a:p>
          <a:endParaRPr lang="en-US"/>
        </a:p>
      </dgm:t>
    </dgm:pt>
    <dgm:pt modelId="{5DE7DB57-A93B-49A3-A254-9DADB520108B}" type="pres">
      <dgm:prSet presAssocID="{8CA12BD1-279C-4740-9B68-4F74F16392B9}" presName="linear" presStyleCnt="0">
        <dgm:presLayoutVars>
          <dgm:animLvl val="lvl"/>
          <dgm:resizeHandles val="exact"/>
        </dgm:presLayoutVars>
      </dgm:prSet>
      <dgm:spPr/>
    </dgm:pt>
    <dgm:pt modelId="{2C41D3E8-6BE4-476E-BE7A-67675C610D0B}" type="pres">
      <dgm:prSet presAssocID="{F8017C7E-F947-48C4-81C5-D1FBF45492B6}" presName="parentText" presStyleLbl="node1" presStyleIdx="0" presStyleCnt="3">
        <dgm:presLayoutVars>
          <dgm:chMax val="0"/>
          <dgm:bulletEnabled val="1"/>
        </dgm:presLayoutVars>
      </dgm:prSet>
      <dgm:spPr/>
    </dgm:pt>
    <dgm:pt modelId="{3B66256A-295D-4B2C-B612-36F5587E0AFD}" type="pres">
      <dgm:prSet presAssocID="{C29997E7-4168-47AF-AD71-D4123BB53E20}" presName="spacer" presStyleCnt="0"/>
      <dgm:spPr/>
    </dgm:pt>
    <dgm:pt modelId="{17BB6E39-0DA7-40F3-8E58-E66BF97E4287}" type="pres">
      <dgm:prSet presAssocID="{12710C95-EF8F-4A05-B957-7E03B02409CB}" presName="parentText" presStyleLbl="node1" presStyleIdx="1" presStyleCnt="3">
        <dgm:presLayoutVars>
          <dgm:chMax val="0"/>
          <dgm:bulletEnabled val="1"/>
        </dgm:presLayoutVars>
      </dgm:prSet>
      <dgm:spPr/>
    </dgm:pt>
    <dgm:pt modelId="{EC322E12-5BFD-4BDC-9708-C7E67CA1F52C}" type="pres">
      <dgm:prSet presAssocID="{1A8132C6-8077-455C-B63B-15811EE8D727}" presName="spacer" presStyleCnt="0"/>
      <dgm:spPr/>
    </dgm:pt>
    <dgm:pt modelId="{39E9F8D0-7EEA-4036-8E07-EACBA2930166}" type="pres">
      <dgm:prSet presAssocID="{DE94B7A1-DBA0-471E-BC9E-B1097F47F39A}" presName="parentText" presStyleLbl="node1" presStyleIdx="2" presStyleCnt="3">
        <dgm:presLayoutVars>
          <dgm:chMax val="0"/>
          <dgm:bulletEnabled val="1"/>
        </dgm:presLayoutVars>
      </dgm:prSet>
      <dgm:spPr/>
    </dgm:pt>
  </dgm:ptLst>
  <dgm:cxnLst>
    <dgm:cxn modelId="{4B765460-EA7A-4A94-B153-E3BB0D2D1457}" srcId="{8CA12BD1-279C-4740-9B68-4F74F16392B9}" destId="{DE94B7A1-DBA0-471E-BC9E-B1097F47F39A}" srcOrd="2" destOrd="0" parTransId="{03EEC8D1-7A07-4AF4-9C2D-1B700FBC81DE}" sibTransId="{7C105461-0CF4-416F-B224-BC1122BC72B4}"/>
    <dgm:cxn modelId="{3CD87B66-06E9-4538-B396-14563464A9E8}" type="presOf" srcId="{12710C95-EF8F-4A05-B957-7E03B02409CB}" destId="{17BB6E39-0DA7-40F3-8E58-E66BF97E4287}" srcOrd="0" destOrd="0" presId="urn:microsoft.com/office/officeart/2005/8/layout/vList2"/>
    <dgm:cxn modelId="{2F75D372-94F8-419D-B418-5872E32B4E66}" srcId="{8CA12BD1-279C-4740-9B68-4F74F16392B9}" destId="{F8017C7E-F947-48C4-81C5-D1FBF45492B6}" srcOrd="0" destOrd="0" parTransId="{371EF6F2-C946-48EE-8B0D-F765774E89B9}" sibTransId="{C29997E7-4168-47AF-AD71-D4123BB53E20}"/>
    <dgm:cxn modelId="{110C8A74-B377-495D-8770-2D672E12F531}" type="presOf" srcId="{8CA12BD1-279C-4740-9B68-4F74F16392B9}" destId="{5DE7DB57-A93B-49A3-A254-9DADB520108B}" srcOrd="0" destOrd="0" presId="urn:microsoft.com/office/officeart/2005/8/layout/vList2"/>
    <dgm:cxn modelId="{D174B1AC-99B9-4EC1-823E-5E51ED643A03}" type="presOf" srcId="{DE94B7A1-DBA0-471E-BC9E-B1097F47F39A}" destId="{39E9F8D0-7EEA-4036-8E07-EACBA2930166}" srcOrd="0" destOrd="0" presId="urn:microsoft.com/office/officeart/2005/8/layout/vList2"/>
    <dgm:cxn modelId="{440899CF-CA07-4C0B-8D27-8C8769179875}" type="presOf" srcId="{F8017C7E-F947-48C4-81C5-D1FBF45492B6}" destId="{2C41D3E8-6BE4-476E-BE7A-67675C610D0B}" srcOrd="0" destOrd="0" presId="urn:microsoft.com/office/officeart/2005/8/layout/vList2"/>
    <dgm:cxn modelId="{C93B83F3-51C7-4004-A509-D02DA1DED79B}" srcId="{8CA12BD1-279C-4740-9B68-4F74F16392B9}" destId="{12710C95-EF8F-4A05-B957-7E03B02409CB}" srcOrd="1" destOrd="0" parTransId="{67E1F7CF-4396-4AD5-8890-F581BEC4638C}" sibTransId="{1A8132C6-8077-455C-B63B-15811EE8D727}"/>
    <dgm:cxn modelId="{C6E60987-FF1A-4ACA-AC43-3BE1AE1D2249}" type="presParOf" srcId="{5DE7DB57-A93B-49A3-A254-9DADB520108B}" destId="{2C41D3E8-6BE4-476E-BE7A-67675C610D0B}" srcOrd="0" destOrd="0" presId="urn:microsoft.com/office/officeart/2005/8/layout/vList2"/>
    <dgm:cxn modelId="{3CE4CAF5-571E-4C65-9D5E-E24FC684F50F}" type="presParOf" srcId="{5DE7DB57-A93B-49A3-A254-9DADB520108B}" destId="{3B66256A-295D-4B2C-B612-36F5587E0AFD}" srcOrd="1" destOrd="0" presId="urn:microsoft.com/office/officeart/2005/8/layout/vList2"/>
    <dgm:cxn modelId="{6F4DF623-CF84-4048-A09C-05B094592B9D}" type="presParOf" srcId="{5DE7DB57-A93B-49A3-A254-9DADB520108B}" destId="{17BB6E39-0DA7-40F3-8E58-E66BF97E4287}" srcOrd="2" destOrd="0" presId="urn:microsoft.com/office/officeart/2005/8/layout/vList2"/>
    <dgm:cxn modelId="{D88108A6-83A5-4414-A106-CEC2ACA954E1}" type="presParOf" srcId="{5DE7DB57-A93B-49A3-A254-9DADB520108B}" destId="{EC322E12-5BFD-4BDC-9708-C7E67CA1F52C}" srcOrd="3" destOrd="0" presId="urn:microsoft.com/office/officeart/2005/8/layout/vList2"/>
    <dgm:cxn modelId="{004FB9FB-5A74-4E37-84C4-0D8E14D28D81}" type="presParOf" srcId="{5DE7DB57-A93B-49A3-A254-9DADB520108B}" destId="{39E9F8D0-7EEA-4036-8E07-EACBA2930166}"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8EFA235-07C8-4370-AED8-AD4F4EA93415}" type="doc">
      <dgm:prSet loTypeId="urn:microsoft.com/office/officeart/2005/8/layout/vList2" loCatId="list" qsTypeId="urn:microsoft.com/office/officeart/2005/8/quickstyle/simple1" qsCatId="simple" csTypeId="urn:microsoft.com/office/officeart/2005/8/colors/accent6_2" csCatId="accent6"/>
      <dgm:spPr/>
      <dgm:t>
        <a:bodyPr/>
        <a:lstStyle/>
        <a:p>
          <a:endParaRPr lang="en-US"/>
        </a:p>
      </dgm:t>
    </dgm:pt>
    <dgm:pt modelId="{A5ADF657-9E4E-4A08-B43A-13B5A31CCF47}">
      <dgm:prSet/>
      <dgm:spPr/>
      <dgm:t>
        <a:bodyPr/>
        <a:lstStyle/>
        <a:p>
          <a:r>
            <a:rPr lang="en-GB"/>
            <a:t>We use the highly-acclaimed and well-known Letters and Sounds Phonics scheme of work</a:t>
          </a:r>
          <a:endParaRPr lang="en-US"/>
        </a:p>
      </dgm:t>
    </dgm:pt>
    <dgm:pt modelId="{049BF1AF-206F-4359-BE2D-16AFF6C525F6}" type="parTrans" cxnId="{CF0F7560-3A20-4086-8F0A-BB5599144F2E}">
      <dgm:prSet/>
      <dgm:spPr/>
      <dgm:t>
        <a:bodyPr/>
        <a:lstStyle/>
        <a:p>
          <a:endParaRPr lang="en-US"/>
        </a:p>
      </dgm:t>
    </dgm:pt>
    <dgm:pt modelId="{FB53AB18-4A51-4810-A538-68DCED2B4EC5}" type="sibTrans" cxnId="{CF0F7560-3A20-4086-8F0A-BB5599144F2E}">
      <dgm:prSet/>
      <dgm:spPr/>
      <dgm:t>
        <a:bodyPr/>
        <a:lstStyle/>
        <a:p>
          <a:endParaRPr lang="en-US"/>
        </a:p>
      </dgm:t>
    </dgm:pt>
    <dgm:pt modelId="{EB183EA9-FBF0-431B-B9CA-5588705CDED3}">
      <dgm:prSet/>
      <dgm:spPr/>
      <dgm:t>
        <a:bodyPr/>
        <a:lstStyle/>
        <a:p>
          <a:r>
            <a:rPr lang="en-GB"/>
            <a:t>Synthetic Phonics – the process of matching isolated graphemes with phonemes, before introducing 'blending' of multiple phonemes to create whole words</a:t>
          </a:r>
          <a:endParaRPr lang="en-US"/>
        </a:p>
      </dgm:t>
    </dgm:pt>
    <dgm:pt modelId="{85F364EA-C0F8-4E14-9A57-7FF8E45F7437}" type="parTrans" cxnId="{5361E1B7-2297-4B8F-948A-813BAE2686AF}">
      <dgm:prSet/>
      <dgm:spPr/>
      <dgm:t>
        <a:bodyPr/>
        <a:lstStyle/>
        <a:p>
          <a:endParaRPr lang="en-US"/>
        </a:p>
      </dgm:t>
    </dgm:pt>
    <dgm:pt modelId="{90725D86-7FB3-4375-94A8-1868FA5EBFC9}" type="sibTrans" cxnId="{5361E1B7-2297-4B8F-948A-813BAE2686AF}">
      <dgm:prSet/>
      <dgm:spPr/>
      <dgm:t>
        <a:bodyPr/>
        <a:lstStyle/>
        <a:p>
          <a:endParaRPr lang="en-US"/>
        </a:p>
      </dgm:t>
    </dgm:pt>
    <dgm:pt modelId="{CA479741-5029-4A5E-872C-77CD23994F1D}">
      <dgm:prSet/>
      <dgm:spPr/>
      <dgm:t>
        <a:bodyPr/>
        <a:lstStyle/>
        <a:p>
          <a:r>
            <a:rPr lang="en-GB"/>
            <a:t>Systematic Phonics – delivering phonics content in a coherent, defined sequence</a:t>
          </a:r>
          <a:endParaRPr lang="en-US"/>
        </a:p>
      </dgm:t>
    </dgm:pt>
    <dgm:pt modelId="{63C09F7C-FCD5-4141-9B4F-7B1FDC1DB373}" type="parTrans" cxnId="{4EDAC997-EE85-4091-A917-EB60FD6244CC}">
      <dgm:prSet/>
      <dgm:spPr/>
      <dgm:t>
        <a:bodyPr/>
        <a:lstStyle/>
        <a:p>
          <a:endParaRPr lang="en-US"/>
        </a:p>
      </dgm:t>
    </dgm:pt>
    <dgm:pt modelId="{3551837E-5D1C-4B9E-BB16-656CB5EB8A2B}" type="sibTrans" cxnId="{4EDAC997-EE85-4091-A917-EB60FD6244CC}">
      <dgm:prSet/>
      <dgm:spPr/>
      <dgm:t>
        <a:bodyPr/>
        <a:lstStyle/>
        <a:p>
          <a:endParaRPr lang="en-US"/>
        </a:p>
      </dgm:t>
    </dgm:pt>
    <dgm:pt modelId="{F7246086-ABED-41A5-AA20-E262E12C4293}" type="pres">
      <dgm:prSet presAssocID="{F8EFA235-07C8-4370-AED8-AD4F4EA93415}" presName="linear" presStyleCnt="0">
        <dgm:presLayoutVars>
          <dgm:animLvl val="lvl"/>
          <dgm:resizeHandles val="exact"/>
        </dgm:presLayoutVars>
      </dgm:prSet>
      <dgm:spPr/>
    </dgm:pt>
    <dgm:pt modelId="{85889723-29CB-4791-B337-0D95B9A2CAD8}" type="pres">
      <dgm:prSet presAssocID="{A5ADF657-9E4E-4A08-B43A-13B5A31CCF47}" presName="parentText" presStyleLbl="node1" presStyleIdx="0" presStyleCnt="3">
        <dgm:presLayoutVars>
          <dgm:chMax val="0"/>
          <dgm:bulletEnabled val="1"/>
        </dgm:presLayoutVars>
      </dgm:prSet>
      <dgm:spPr/>
    </dgm:pt>
    <dgm:pt modelId="{C62907D7-6397-4966-BF09-5E40CD78174B}" type="pres">
      <dgm:prSet presAssocID="{FB53AB18-4A51-4810-A538-68DCED2B4EC5}" presName="spacer" presStyleCnt="0"/>
      <dgm:spPr/>
    </dgm:pt>
    <dgm:pt modelId="{45933294-A8C3-4371-BA72-AB0E3074742C}" type="pres">
      <dgm:prSet presAssocID="{EB183EA9-FBF0-431B-B9CA-5588705CDED3}" presName="parentText" presStyleLbl="node1" presStyleIdx="1" presStyleCnt="3">
        <dgm:presLayoutVars>
          <dgm:chMax val="0"/>
          <dgm:bulletEnabled val="1"/>
        </dgm:presLayoutVars>
      </dgm:prSet>
      <dgm:spPr/>
    </dgm:pt>
    <dgm:pt modelId="{55E1F038-A85D-4E28-B4AF-5B1DBD1B8681}" type="pres">
      <dgm:prSet presAssocID="{90725D86-7FB3-4375-94A8-1868FA5EBFC9}" presName="spacer" presStyleCnt="0"/>
      <dgm:spPr/>
    </dgm:pt>
    <dgm:pt modelId="{3DACC7B6-585F-4853-8140-B107A8B8C5F0}" type="pres">
      <dgm:prSet presAssocID="{CA479741-5029-4A5E-872C-77CD23994F1D}" presName="parentText" presStyleLbl="node1" presStyleIdx="2" presStyleCnt="3">
        <dgm:presLayoutVars>
          <dgm:chMax val="0"/>
          <dgm:bulletEnabled val="1"/>
        </dgm:presLayoutVars>
      </dgm:prSet>
      <dgm:spPr/>
    </dgm:pt>
  </dgm:ptLst>
  <dgm:cxnLst>
    <dgm:cxn modelId="{F228C823-8F79-48F7-9282-7328D613E1DC}" type="presOf" srcId="{A5ADF657-9E4E-4A08-B43A-13B5A31CCF47}" destId="{85889723-29CB-4791-B337-0D95B9A2CAD8}" srcOrd="0" destOrd="0" presId="urn:microsoft.com/office/officeart/2005/8/layout/vList2"/>
    <dgm:cxn modelId="{32A5CB3A-D0F9-47E4-9705-1EF862B9651F}" type="presOf" srcId="{EB183EA9-FBF0-431B-B9CA-5588705CDED3}" destId="{45933294-A8C3-4371-BA72-AB0E3074742C}" srcOrd="0" destOrd="0" presId="urn:microsoft.com/office/officeart/2005/8/layout/vList2"/>
    <dgm:cxn modelId="{CF0F7560-3A20-4086-8F0A-BB5599144F2E}" srcId="{F8EFA235-07C8-4370-AED8-AD4F4EA93415}" destId="{A5ADF657-9E4E-4A08-B43A-13B5A31CCF47}" srcOrd="0" destOrd="0" parTransId="{049BF1AF-206F-4359-BE2D-16AFF6C525F6}" sibTransId="{FB53AB18-4A51-4810-A538-68DCED2B4EC5}"/>
    <dgm:cxn modelId="{1124904B-04AF-45E3-85A3-2CEB06F6FAD7}" type="presOf" srcId="{F8EFA235-07C8-4370-AED8-AD4F4EA93415}" destId="{F7246086-ABED-41A5-AA20-E262E12C4293}" srcOrd="0" destOrd="0" presId="urn:microsoft.com/office/officeart/2005/8/layout/vList2"/>
    <dgm:cxn modelId="{4EDAC997-EE85-4091-A917-EB60FD6244CC}" srcId="{F8EFA235-07C8-4370-AED8-AD4F4EA93415}" destId="{CA479741-5029-4A5E-872C-77CD23994F1D}" srcOrd="2" destOrd="0" parTransId="{63C09F7C-FCD5-4141-9B4F-7B1FDC1DB373}" sibTransId="{3551837E-5D1C-4B9E-BB16-656CB5EB8A2B}"/>
    <dgm:cxn modelId="{5361E1B7-2297-4B8F-948A-813BAE2686AF}" srcId="{F8EFA235-07C8-4370-AED8-AD4F4EA93415}" destId="{EB183EA9-FBF0-431B-B9CA-5588705CDED3}" srcOrd="1" destOrd="0" parTransId="{85F364EA-C0F8-4E14-9A57-7FF8E45F7437}" sibTransId="{90725D86-7FB3-4375-94A8-1868FA5EBFC9}"/>
    <dgm:cxn modelId="{7B8643D8-B7A1-45EB-9352-3DF3B5127436}" type="presOf" srcId="{CA479741-5029-4A5E-872C-77CD23994F1D}" destId="{3DACC7B6-585F-4853-8140-B107A8B8C5F0}" srcOrd="0" destOrd="0" presId="urn:microsoft.com/office/officeart/2005/8/layout/vList2"/>
    <dgm:cxn modelId="{CF4773A3-E174-437F-AF64-37B7BC205425}" type="presParOf" srcId="{F7246086-ABED-41A5-AA20-E262E12C4293}" destId="{85889723-29CB-4791-B337-0D95B9A2CAD8}" srcOrd="0" destOrd="0" presId="urn:microsoft.com/office/officeart/2005/8/layout/vList2"/>
    <dgm:cxn modelId="{3E01C957-CF0B-4295-BD5A-C114D2D5326C}" type="presParOf" srcId="{F7246086-ABED-41A5-AA20-E262E12C4293}" destId="{C62907D7-6397-4966-BF09-5E40CD78174B}" srcOrd="1" destOrd="0" presId="urn:microsoft.com/office/officeart/2005/8/layout/vList2"/>
    <dgm:cxn modelId="{D8BDFACC-BED9-4BBF-A794-4C1F495A5411}" type="presParOf" srcId="{F7246086-ABED-41A5-AA20-E262E12C4293}" destId="{45933294-A8C3-4371-BA72-AB0E3074742C}" srcOrd="2" destOrd="0" presId="urn:microsoft.com/office/officeart/2005/8/layout/vList2"/>
    <dgm:cxn modelId="{CE3195AB-C121-41A5-BB8B-2DF5E8EDF2E2}" type="presParOf" srcId="{F7246086-ABED-41A5-AA20-E262E12C4293}" destId="{55E1F038-A85D-4E28-B4AF-5B1DBD1B8681}" srcOrd="3" destOrd="0" presId="urn:microsoft.com/office/officeart/2005/8/layout/vList2"/>
    <dgm:cxn modelId="{61FB7264-D211-4D7D-B04F-72F043837F18}" type="presParOf" srcId="{F7246086-ABED-41A5-AA20-E262E12C4293}" destId="{3DACC7B6-585F-4853-8140-B107A8B8C5F0}"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D35DA08-CA7F-4C26-AA80-FE63BD116679}"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0342F74C-E038-4B24-9CA0-25761D7A4B6C}">
      <dgm:prSet/>
      <dgm:spPr/>
      <dgm:t>
        <a:bodyPr/>
        <a:lstStyle/>
        <a:p>
          <a:pPr rtl="0"/>
          <a:r>
            <a:rPr lang="en-GB"/>
            <a:t>Letters and Sounds is divided into 5 phases</a:t>
          </a:r>
          <a:r>
            <a:rPr lang="en-GB">
              <a:latin typeface="Seaford"/>
            </a:rPr>
            <a:t>, to teach 42 phonemes (sounds)</a:t>
          </a:r>
          <a:endParaRPr lang="en-US"/>
        </a:p>
      </dgm:t>
    </dgm:pt>
    <dgm:pt modelId="{20F58CF3-4D77-47D4-8FD5-572D4247BEF8}" type="parTrans" cxnId="{363E1EB8-EBBF-4D6D-B670-58B554B76A6D}">
      <dgm:prSet/>
      <dgm:spPr/>
      <dgm:t>
        <a:bodyPr/>
        <a:lstStyle/>
        <a:p>
          <a:endParaRPr lang="en-US"/>
        </a:p>
      </dgm:t>
    </dgm:pt>
    <dgm:pt modelId="{EFBC3830-CD8F-47E5-BF89-23901706946E}" type="sibTrans" cxnId="{363E1EB8-EBBF-4D6D-B670-58B554B76A6D}">
      <dgm:prSet/>
      <dgm:spPr/>
      <dgm:t>
        <a:bodyPr/>
        <a:lstStyle/>
        <a:p>
          <a:endParaRPr lang="en-US"/>
        </a:p>
      </dgm:t>
    </dgm:pt>
    <dgm:pt modelId="{AAA8778C-97F0-49FB-A289-7F85EC9F5720}">
      <dgm:prSet/>
      <dgm:spPr/>
      <dgm:t>
        <a:bodyPr/>
        <a:lstStyle/>
        <a:p>
          <a:r>
            <a:rPr lang="en-GB"/>
            <a:t>Each phase has a clear outline of the content that is taught within it</a:t>
          </a:r>
          <a:endParaRPr lang="en-US"/>
        </a:p>
      </dgm:t>
    </dgm:pt>
    <dgm:pt modelId="{D6CD79A4-DA43-4257-8EBB-8574F683A5A1}" type="parTrans" cxnId="{79677A47-3D99-455F-B491-2DACDCAAC8D2}">
      <dgm:prSet/>
      <dgm:spPr/>
      <dgm:t>
        <a:bodyPr/>
        <a:lstStyle/>
        <a:p>
          <a:endParaRPr lang="en-US"/>
        </a:p>
      </dgm:t>
    </dgm:pt>
    <dgm:pt modelId="{C37B6DC4-AE21-4CEE-A53F-6830EC993C7C}" type="sibTrans" cxnId="{79677A47-3D99-455F-B491-2DACDCAAC8D2}">
      <dgm:prSet/>
      <dgm:spPr/>
      <dgm:t>
        <a:bodyPr/>
        <a:lstStyle/>
        <a:p>
          <a:endParaRPr lang="en-US"/>
        </a:p>
      </dgm:t>
    </dgm:pt>
    <dgm:pt modelId="{040C5BFF-13D2-4732-BCFD-A98061982976}">
      <dgm:prSet/>
      <dgm:spPr/>
      <dgm:t>
        <a:bodyPr/>
        <a:lstStyle/>
        <a:p>
          <a:r>
            <a:rPr lang="en-GB"/>
            <a:t>The following slides will guide you through the basic outline of each phase</a:t>
          </a:r>
          <a:endParaRPr lang="en-US"/>
        </a:p>
      </dgm:t>
    </dgm:pt>
    <dgm:pt modelId="{32B3C5DE-0B49-4ACF-A004-DBF5679698D6}" type="parTrans" cxnId="{DDD0E1C2-2B84-419C-977A-A22674E642E2}">
      <dgm:prSet/>
      <dgm:spPr/>
      <dgm:t>
        <a:bodyPr/>
        <a:lstStyle/>
        <a:p>
          <a:endParaRPr lang="en-US"/>
        </a:p>
      </dgm:t>
    </dgm:pt>
    <dgm:pt modelId="{5491065A-DBF5-4E3D-8912-3CD9E5698AEE}" type="sibTrans" cxnId="{DDD0E1C2-2B84-419C-977A-A22674E642E2}">
      <dgm:prSet/>
      <dgm:spPr/>
      <dgm:t>
        <a:bodyPr/>
        <a:lstStyle/>
        <a:p>
          <a:endParaRPr lang="en-US"/>
        </a:p>
      </dgm:t>
    </dgm:pt>
    <dgm:pt modelId="{64E520B9-31D4-41FB-9B30-5D7778B4C062}" type="pres">
      <dgm:prSet presAssocID="{9D35DA08-CA7F-4C26-AA80-FE63BD116679}" presName="root" presStyleCnt="0">
        <dgm:presLayoutVars>
          <dgm:dir/>
          <dgm:resizeHandles val="exact"/>
        </dgm:presLayoutVars>
      </dgm:prSet>
      <dgm:spPr/>
    </dgm:pt>
    <dgm:pt modelId="{67A804AD-4739-4743-8113-FE955983FBE3}" type="pres">
      <dgm:prSet presAssocID="{0342F74C-E038-4B24-9CA0-25761D7A4B6C}" presName="compNode" presStyleCnt="0"/>
      <dgm:spPr/>
    </dgm:pt>
    <dgm:pt modelId="{71BC512F-C33D-4D2F-BEFC-71B5587C80A3}" type="pres">
      <dgm:prSet presAssocID="{0342F74C-E038-4B24-9CA0-25761D7A4B6C}" presName="bgRect" presStyleLbl="bgShp" presStyleIdx="0" presStyleCnt="3"/>
      <dgm:spPr/>
    </dgm:pt>
    <dgm:pt modelId="{3802751C-311F-49ED-B205-0DC23AB3AB3D}" type="pres">
      <dgm:prSet presAssocID="{0342F74C-E038-4B24-9CA0-25761D7A4B6C}"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Volume"/>
        </a:ext>
      </dgm:extLst>
    </dgm:pt>
    <dgm:pt modelId="{D28F19A8-3561-48B0-A2E5-9F184B76A9EC}" type="pres">
      <dgm:prSet presAssocID="{0342F74C-E038-4B24-9CA0-25761D7A4B6C}" presName="spaceRect" presStyleCnt="0"/>
      <dgm:spPr/>
    </dgm:pt>
    <dgm:pt modelId="{8E1BB6CA-7CCB-4B15-B282-83B0A437BDD3}" type="pres">
      <dgm:prSet presAssocID="{0342F74C-E038-4B24-9CA0-25761D7A4B6C}" presName="parTx" presStyleLbl="revTx" presStyleIdx="0" presStyleCnt="3">
        <dgm:presLayoutVars>
          <dgm:chMax val="0"/>
          <dgm:chPref val="0"/>
        </dgm:presLayoutVars>
      </dgm:prSet>
      <dgm:spPr/>
    </dgm:pt>
    <dgm:pt modelId="{9DA1C29A-5742-468D-807C-EEA719829C9F}" type="pres">
      <dgm:prSet presAssocID="{EFBC3830-CD8F-47E5-BF89-23901706946E}" presName="sibTrans" presStyleCnt="0"/>
      <dgm:spPr/>
    </dgm:pt>
    <dgm:pt modelId="{2715954C-F024-4BB1-8DBA-9E2646CD8D98}" type="pres">
      <dgm:prSet presAssocID="{AAA8778C-97F0-49FB-A289-7F85EC9F5720}" presName="compNode" presStyleCnt="0"/>
      <dgm:spPr/>
    </dgm:pt>
    <dgm:pt modelId="{290C4A03-5911-4D26-8C2E-29B8718E97A1}" type="pres">
      <dgm:prSet presAssocID="{AAA8778C-97F0-49FB-A289-7F85EC9F5720}" presName="bgRect" presStyleLbl="bgShp" presStyleIdx="1" presStyleCnt="3"/>
      <dgm:spPr/>
    </dgm:pt>
    <dgm:pt modelId="{F68E5B78-855E-4758-9144-6E4D4AD8A72E}" type="pres">
      <dgm:prSet presAssocID="{AAA8778C-97F0-49FB-A289-7F85EC9F5720}"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Teacher"/>
        </a:ext>
      </dgm:extLst>
    </dgm:pt>
    <dgm:pt modelId="{C9EA42D0-9556-40DF-B434-C7227E445925}" type="pres">
      <dgm:prSet presAssocID="{AAA8778C-97F0-49FB-A289-7F85EC9F5720}" presName="spaceRect" presStyleCnt="0"/>
      <dgm:spPr/>
    </dgm:pt>
    <dgm:pt modelId="{C60390D0-1529-4AB4-8F0C-91DE52EB555A}" type="pres">
      <dgm:prSet presAssocID="{AAA8778C-97F0-49FB-A289-7F85EC9F5720}" presName="parTx" presStyleLbl="revTx" presStyleIdx="1" presStyleCnt="3">
        <dgm:presLayoutVars>
          <dgm:chMax val="0"/>
          <dgm:chPref val="0"/>
        </dgm:presLayoutVars>
      </dgm:prSet>
      <dgm:spPr/>
    </dgm:pt>
    <dgm:pt modelId="{AA662885-3E5B-4928-A986-1A93CF713662}" type="pres">
      <dgm:prSet presAssocID="{C37B6DC4-AE21-4CEE-A53F-6830EC993C7C}" presName="sibTrans" presStyleCnt="0"/>
      <dgm:spPr/>
    </dgm:pt>
    <dgm:pt modelId="{CA7437C8-CA24-4B99-82E0-E56F8F4E90F9}" type="pres">
      <dgm:prSet presAssocID="{040C5BFF-13D2-4732-BCFD-A98061982976}" presName="compNode" presStyleCnt="0"/>
      <dgm:spPr/>
    </dgm:pt>
    <dgm:pt modelId="{4CF88BB9-1DD9-4DFA-84E8-C5A49EC41213}" type="pres">
      <dgm:prSet presAssocID="{040C5BFF-13D2-4732-BCFD-A98061982976}" presName="bgRect" presStyleLbl="bgShp" presStyleIdx="2" presStyleCnt="3"/>
      <dgm:spPr/>
    </dgm:pt>
    <dgm:pt modelId="{1B4CCA5C-C849-4CBD-AF86-AE4F861D1F0D}" type="pres">
      <dgm:prSet presAssocID="{040C5BFF-13D2-4732-BCFD-A98061982976}"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heckList"/>
        </a:ext>
      </dgm:extLst>
    </dgm:pt>
    <dgm:pt modelId="{BB7CD640-FA52-4EF4-9F91-FFF72C436F99}" type="pres">
      <dgm:prSet presAssocID="{040C5BFF-13D2-4732-BCFD-A98061982976}" presName="spaceRect" presStyleCnt="0"/>
      <dgm:spPr/>
    </dgm:pt>
    <dgm:pt modelId="{5FE4D0A6-F801-4187-8CC1-3F92424FAE13}" type="pres">
      <dgm:prSet presAssocID="{040C5BFF-13D2-4732-BCFD-A98061982976}" presName="parTx" presStyleLbl="revTx" presStyleIdx="2" presStyleCnt="3">
        <dgm:presLayoutVars>
          <dgm:chMax val="0"/>
          <dgm:chPref val="0"/>
        </dgm:presLayoutVars>
      </dgm:prSet>
      <dgm:spPr/>
    </dgm:pt>
  </dgm:ptLst>
  <dgm:cxnLst>
    <dgm:cxn modelId="{51E45A09-E528-4709-A67A-A3105DBCA169}" type="presOf" srcId="{040C5BFF-13D2-4732-BCFD-A98061982976}" destId="{5FE4D0A6-F801-4187-8CC1-3F92424FAE13}" srcOrd="0" destOrd="0" presId="urn:microsoft.com/office/officeart/2018/2/layout/IconVerticalSolidList"/>
    <dgm:cxn modelId="{79677A47-3D99-455F-B491-2DACDCAAC8D2}" srcId="{9D35DA08-CA7F-4C26-AA80-FE63BD116679}" destId="{AAA8778C-97F0-49FB-A289-7F85EC9F5720}" srcOrd="1" destOrd="0" parTransId="{D6CD79A4-DA43-4257-8EBB-8574F683A5A1}" sibTransId="{C37B6DC4-AE21-4CEE-A53F-6830EC993C7C}"/>
    <dgm:cxn modelId="{7DBBD16D-E4C7-415E-8979-EDFAC4E601C8}" type="presOf" srcId="{9D35DA08-CA7F-4C26-AA80-FE63BD116679}" destId="{64E520B9-31D4-41FB-9B30-5D7778B4C062}" srcOrd="0" destOrd="0" presId="urn:microsoft.com/office/officeart/2018/2/layout/IconVerticalSolidList"/>
    <dgm:cxn modelId="{363E1EB8-EBBF-4D6D-B670-58B554B76A6D}" srcId="{9D35DA08-CA7F-4C26-AA80-FE63BD116679}" destId="{0342F74C-E038-4B24-9CA0-25761D7A4B6C}" srcOrd="0" destOrd="0" parTransId="{20F58CF3-4D77-47D4-8FD5-572D4247BEF8}" sibTransId="{EFBC3830-CD8F-47E5-BF89-23901706946E}"/>
    <dgm:cxn modelId="{DDD0E1C2-2B84-419C-977A-A22674E642E2}" srcId="{9D35DA08-CA7F-4C26-AA80-FE63BD116679}" destId="{040C5BFF-13D2-4732-BCFD-A98061982976}" srcOrd="2" destOrd="0" parTransId="{32B3C5DE-0B49-4ACF-A004-DBF5679698D6}" sibTransId="{5491065A-DBF5-4E3D-8912-3CD9E5698AEE}"/>
    <dgm:cxn modelId="{567A03DC-7B78-4A5C-A491-C9DC3B942A5D}" type="presOf" srcId="{AAA8778C-97F0-49FB-A289-7F85EC9F5720}" destId="{C60390D0-1529-4AB4-8F0C-91DE52EB555A}" srcOrd="0" destOrd="0" presId="urn:microsoft.com/office/officeart/2018/2/layout/IconVerticalSolidList"/>
    <dgm:cxn modelId="{70005EFC-8A71-44E0-91CE-3CD694AB7B00}" type="presOf" srcId="{0342F74C-E038-4B24-9CA0-25761D7A4B6C}" destId="{8E1BB6CA-7CCB-4B15-B282-83B0A437BDD3}" srcOrd="0" destOrd="0" presId="urn:microsoft.com/office/officeart/2018/2/layout/IconVerticalSolidList"/>
    <dgm:cxn modelId="{2E646A6A-57C5-47F9-A394-7259C1357058}" type="presParOf" srcId="{64E520B9-31D4-41FB-9B30-5D7778B4C062}" destId="{67A804AD-4739-4743-8113-FE955983FBE3}" srcOrd="0" destOrd="0" presId="urn:microsoft.com/office/officeart/2018/2/layout/IconVerticalSolidList"/>
    <dgm:cxn modelId="{1CDC59DF-A10E-4C15-8E6C-F60FAD60C408}" type="presParOf" srcId="{67A804AD-4739-4743-8113-FE955983FBE3}" destId="{71BC512F-C33D-4D2F-BEFC-71B5587C80A3}" srcOrd="0" destOrd="0" presId="urn:microsoft.com/office/officeart/2018/2/layout/IconVerticalSolidList"/>
    <dgm:cxn modelId="{C9FB0B0C-47E6-4401-85D4-987A7B1CAA7F}" type="presParOf" srcId="{67A804AD-4739-4743-8113-FE955983FBE3}" destId="{3802751C-311F-49ED-B205-0DC23AB3AB3D}" srcOrd="1" destOrd="0" presId="urn:microsoft.com/office/officeart/2018/2/layout/IconVerticalSolidList"/>
    <dgm:cxn modelId="{5C285416-946B-4206-A20C-005277C9891A}" type="presParOf" srcId="{67A804AD-4739-4743-8113-FE955983FBE3}" destId="{D28F19A8-3561-48B0-A2E5-9F184B76A9EC}" srcOrd="2" destOrd="0" presId="urn:microsoft.com/office/officeart/2018/2/layout/IconVerticalSolidList"/>
    <dgm:cxn modelId="{436A7701-1D63-45A9-9AFB-F97B2202E8F9}" type="presParOf" srcId="{67A804AD-4739-4743-8113-FE955983FBE3}" destId="{8E1BB6CA-7CCB-4B15-B282-83B0A437BDD3}" srcOrd="3" destOrd="0" presId="urn:microsoft.com/office/officeart/2018/2/layout/IconVerticalSolidList"/>
    <dgm:cxn modelId="{5AE0DDFB-B9C2-48E5-B91C-64863752361D}" type="presParOf" srcId="{64E520B9-31D4-41FB-9B30-5D7778B4C062}" destId="{9DA1C29A-5742-468D-807C-EEA719829C9F}" srcOrd="1" destOrd="0" presId="urn:microsoft.com/office/officeart/2018/2/layout/IconVerticalSolidList"/>
    <dgm:cxn modelId="{6369349F-2BE9-495E-B16D-4F54A2AFF6C1}" type="presParOf" srcId="{64E520B9-31D4-41FB-9B30-5D7778B4C062}" destId="{2715954C-F024-4BB1-8DBA-9E2646CD8D98}" srcOrd="2" destOrd="0" presId="urn:microsoft.com/office/officeart/2018/2/layout/IconVerticalSolidList"/>
    <dgm:cxn modelId="{22314F20-9880-4A13-9367-95C82A99A8B5}" type="presParOf" srcId="{2715954C-F024-4BB1-8DBA-9E2646CD8D98}" destId="{290C4A03-5911-4D26-8C2E-29B8718E97A1}" srcOrd="0" destOrd="0" presId="urn:microsoft.com/office/officeart/2018/2/layout/IconVerticalSolidList"/>
    <dgm:cxn modelId="{7DE0B489-F4A4-4274-9BB0-420E9B70BE2F}" type="presParOf" srcId="{2715954C-F024-4BB1-8DBA-9E2646CD8D98}" destId="{F68E5B78-855E-4758-9144-6E4D4AD8A72E}" srcOrd="1" destOrd="0" presId="urn:microsoft.com/office/officeart/2018/2/layout/IconVerticalSolidList"/>
    <dgm:cxn modelId="{C72A045F-C3F0-421A-9369-CF960479C42F}" type="presParOf" srcId="{2715954C-F024-4BB1-8DBA-9E2646CD8D98}" destId="{C9EA42D0-9556-40DF-B434-C7227E445925}" srcOrd="2" destOrd="0" presId="urn:microsoft.com/office/officeart/2018/2/layout/IconVerticalSolidList"/>
    <dgm:cxn modelId="{FCA590CC-DF53-4188-8F7C-1826C6C6DD4C}" type="presParOf" srcId="{2715954C-F024-4BB1-8DBA-9E2646CD8D98}" destId="{C60390D0-1529-4AB4-8F0C-91DE52EB555A}" srcOrd="3" destOrd="0" presId="urn:microsoft.com/office/officeart/2018/2/layout/IconVerticalSolidList"/>
    <dgm:cxn modelId="{F12285F6-6D4C-4286-85B7-CB5F8AB8D97A}" type="presParOf" srcId="{64E520B9-31D4-41FB-9B30-5D7778B4C062}" destId="{AA662885-3E5B-4928-A986-1A93CF713662}" srcOrd="3" destOrd="0" presId="urn:microsoft.com/office/officeart/2018/2/layout/IconVerticalSolidList"/>
    <dgm:cxn modelId="{8A60DE49-2B52-4448-88AA-8CC1ED7FBA0B}" type="presParOf" srcId="{64E520B9-31D4-41FB-9B30-5D7778B4C062}" destId="{CA7437C8-CA24-4B99-82E0-E56F8F4E90F9}" srcOrd="4" destOrd="0" presId="urn:microsoft.com/office/officeart/2018/2/layout/IconVerticalSolidList"/>
    <dgm:cxn modelId="{B15A842E-64CB-4EB9-94CF-24C50E796C8A}" type="presParOf" srcId="{CA7437C8-CA24-4B99-82E0-E56F8F4E90F9}" destId="{4CF88BB9-1DD9-4DFA-84E8-C5A49EC41213}" srcOrd="0" destOrd="0" presId="urn:microsoft.com/office/officeart/2018/2/layout/IconVerticalSolidList"/>
    <dgm:cxn modelId="{8650BB8B-8C1E-418B-B502-017166708D8E}" type="presParOf" srcId="{CA7437C8-CA24-4B99-82E0-E56F8F4E90F9}" destId="{1B4CCA5C-C849-4CBD-AF86-AE4F861D1F0D}" srcOrd="1" destOrd="0" presId="urn:microsoft.com/office/officeart/2018/2/layout/IconVerticalSolidList"/>
    <dgm:cxn modelId="{E273182B-0AFF-43D1-AE49-C428F515723D}" type="presParOf" srcId="{CA7437C8-CA24-4B99-82E0-E56F8F4E90F9}" destId="{BB7CD640-FA52-4EF4-9F91-FFF72C436F99}" srcOrd="2" destOrd="0" presId="urn:microsoft.com/office/officeart/2018/2/layout/IconVerticalSolidList"/>
    <dgm:cxn modelId="{9816E2B3-8544-4F42-B24A-F392E8BE9517}" type="presParOf" srcId="{CA7437C8-CA24-4B99-82E0-E56F8F4E90F9}" destId="{5FE4D0A6-F801-4187-8CC1-3F92424FAE13}"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15B932E-34F7-4D57-B4B0-BFD1B4AAA6F3}" type="doc">
      <dgm:prSet loTypeId="urn:microsoft.com/office/officeart/2008/layout/LinedList" loCatId="list" qsTypeId="urn:microsoft.com/office/officeart/2005/8/quickstyle/simple1" qsCatId="simple" csTypeId="urn:microsoft.com/office/officeart/2005/8/colors/accent0_3" csCatId="mainScheme"/>
      <dgm:spPr/>
      <dgm:t>
        <a:bodyPr/>
        <a:lstStyle/>
        <a:p>
          <a:endParaRPr lang="en-US"/>
        </a:p>
      </dgm:t>
    </dgm:pt>
    <dgm:pt modelId="{B342170E-9D4D-410B-9770-1FE23B280052}">
      <dgm:prSet/>
      <dgm:spPr/>
      <dgm:t>
        <a:bodyPr/>
        <a:lstStyle/>
        <a:p>
          <a:r>
            <a:rPr lang="en-GB"/>
            <a:t>Introduces early speakers (ages 3-4) to sound discernment, e.g., challenging children to isolate a specific sound/phoneme from within a selection of words</a:t>
          </a:r>
          <a:endParaRPr lang="en-US"/>
        </a:p>
      </dgm:t>
    </dgm:pt>
    <dgm:pt modelId="{31348278-74EC-4763-8FAC-4802293EB417}" type="parTrans" cxnId="{2BE397AC-6BBF-4803-BA70-69F2256A94CC}">
      <dgm:prSet/>
      <dgm:spPr/>
      <dgm:t>
        <a:bodyPr/>
        <a:lstStyle/>
        <a:p>
          <a:endParaRPr lang="en-US"/>
        </a:p>
      </dgm:t>
    </dgm:pt>
    <dgm:pt modelId="{06383C70-8752-45D3-AAC1-305B166304CB}" type="sibTrans" cxnId="{2BE397AC-6BBF-4803-BA70-69F2256A94CC}">
      <dgm:prSet/>
      <dgm:spPr/>
      <dgm:t>
        <a:bodyPr/>
        <a:lstStyle/>
        <a:p>
          <a:endParaRPr lang="en-US"/>
        </a:p>
      </dgm:t>
    </dgm:pt>
    <dgm:pt modelId="{9DB75D9E-93B6-4DA3-A5FE-BDF8A6F5D3FE}">
      <dgm:prSet/>
      <dgm:spPr/>
      <dgm:t>
        <a:bodyPr/>
        <a:lstStyle/>
        <a:p>
          <a:r>
            <a:rPr lang="en-GB"/>
            <a:t>Encourages oral segmenting to encourage mental blending of environment-related words, e.g., r-oa-d, c-a-r, etc</a:t>
          </a:r>
          <a:endParaRPr lang="en-US"/>
        </a:p>
      </dgm:t>
    </dgm:pt>
    <dgm:pt modelId="{86409ED9-5134-4529-B1AF-2500D936BBA5}" type="parTrans" cxnId="{98300769-B016-41C7-9423-8CF88CD8A9C3}">
      <dgm:prSet/>
      <dgm:spPr/>
      <dgm:t>
        <a:bodyPr/>
        <a:lstStyle/>
        <a:p>
          <a:endParaRPr lang="en-US"/>
        </a:p>
      </dgm:t>
    </dgm:pt>
    <dgm:pt modelId="{AFC15559-0F4F-4DDD-84C0-3D0A93EF2F54}" type="sibTrans" cxnId="{98300769-B016-41C7-9423-8CF88CD8A9C3}">
      <dgm:prSet/>
      <dgm:spPr/>
      <dgm:t>
        <a:bodyPr/>
        <a:lstStyle/>
        <a:p>
          <a:endParaRPr lang="en-US"/>
        </a:p>
      </dgm:t>
    </dgm:pt>
    <dgm:pt modelId="{EFBC7C4A-17C4-48BD-931C-6A7AA319B0F2}" type="pres">
      <dgm:prSet presAssocID="{215B932E-34F7-4D57-B4B0-BFD1B4AAA6F3}" presName="vert0" presStyleCnt="0">
        <dgm:presLayoutVars>
          <dgm:dir/>
          <dgm:animOne val="branch"/>
          <dgm:animLvl val="lvl"/>
        </dgm:presLayoutVars>
      </dgm:prSet>
      <dgm:spPr/>
    </dgm:pt>
    <dgm:pt modelId="{407ACBF3-D6F6-4724-A135-E7E954D640E8}" type="pres">
      <dgm:prSet presAssocID="{B342170E-9D4D-410B-9770-1FE23B280052}" presName="thickLine" presStyleLbl="alignNode1" presStyleIdx="0" presStyleCnt="2"/>
      <dgm:spPr/>
    </dgm:pt>
    <dgm:pt modelId="{B831617A-CC57-4D82-A8F9-844FB6132787}" type="pres">
      <dgm:prSet presAssocID="{B342170E-9D4D-410B-9770-1FE23B280052}" presName="horz1" presStyleCnt="0"/>
      <dgm:spPr/>
    </dgm:pt>
    <dgm:pt modelId="{422DFE65-3123-4D21-9B12-3DEF38FC6BFB}" type="pres">
      <dgm:prSet presAssocID="{B342170E-9D4D-410B-9770-1FE23B280052}" presName="tx1" presStyleLbl="revTx" presStyleIdx="0" presStyleCnt="2"/>
      <dgm:spPr/>
    </dgm:pt>
    <dgm:pt modelId="{BBDCD06E-49D1-4CD1-97DD-E17770312523}" type="pres">
      <dgm:prSet presAssocID="{B342170E-9D4D-410B-9770-1FE23B280052}" presName="vert1" presStyleCnt="0"/>
      <dgm:spPr/>
    </dgm:pt>
    <dgm:pt modelId="{877B3D77-8AAB-4F52-AA95-9C2FBEC4FBFB}" type="pres">
      <dgm:prSet presAssocID="{9DB75D9E-93B6-4DA3-A5FE-BDF8A6F5D3FE}" presName="thickLine" presStyleLbl="alignNode1" presStyleIdx="1" presStyleCnt="2"/>
      <dgm:spPr/>
    </dgm:pt>
    <dgm:pt modelId="{14244E30-E5CB-419A-8454-A50634C490D1}" type="pres">
      <dgm:prSet presAssocID="{9DB75D9E-93B6-4DA3-A5FE-BDF8A6F5D3FE}" presName="horz1" presStyleCnt="0"/>
      <dgm:spPr/>
    </dgm:pt>
    <dgm:pt modelId="{953B524F-D723-4AC8-BCF9-905E8DC8840E}" type="pres">
      <dgm:prSet presAssocID="{9DB75D9E-93B6-4DA3-A5FE-BDF8A6F5D3FE}" presName="tx1" presStyleLbl="revTx" presStyleIdx="1" presStyleCnt="2"/>
      <dgm:spPr/>
    </dgm:pt>
    <dgm:pt modelId="{831CC2C6-107A-4D97-92CF-B6D75D906618}" type="pres">
      <dgm:prSet presAssocID="{9DB75D9E-93B6-4DA3-A5FE-BDF8A6F5D3FE}" presName="vert1" presStyleCnt="0"/>
      <dgm:spPr/>
    </dgm:pt>
  </dgm:ptLst>
  <dgm:cxnLst>
    <dgm:cxn modelId="{1049E309-C27E-4BDD-B917-C57F2046DAB4}" type="presOf" srcId="{215B932E-34F7-4D57-B4B0-BFD1B4AAA6F3}" destId="{EFBC7C4A-17C4-48BD-931C-6A7AA319B0F2}" srcOrd="0" destOrd="0" presId="urn:microsoft.com/office/officeart/2008/layout/LinedList"/>
    <dgm:cxn modelId="{BC38BE0D-579F-4260-9BE5-90B3D7D9C833}" type="presOf" srcId="{B342170E-9D4D-410B-9770-1FE23B280052}" destId="{422DFE65-3123-4D21-9B12-3DEF38FC6BFB}" srcOrd="0" destOrd="0" presId="urn:microsoft.com/office/officeart/2008/layout/LinedList"/>
    <dgm:cxn modelId="{98300769-B016-41C7-9423-8CF88CD8A9C3}" srcId="{215B932E-34F7-4D57-B4B0-BFD1B4AAA6F3}" destId="{9DB75D9E-93B6-4DA3-A5FE-BDF8A6F5D3FE}" srcOrd="1" destOrd="0" parTransId="{86409ED9-5134-4529-B1AF-2500D936BBA5}" sibTransId="{AFC15559-0F4F-4DDD-84C0-3D0A93EF2F54}"/>
    <dgm:cxn modelId="{C9F1E958-8702-4B77-977A-9C8978AADC3E}" type="presOf" srcId="{9DB75D9E-93B6-4DA3-A5FE-BDF8A6F5D3FE}" destId="{953B524F-D723-4AC8-BCF9-905E8DC8840E}" srcOrd="0" destOrd="0" presId="urn:microsoft.com/office/officeart/2008/layout/LinedList"/>
    <dgm:cxn modelId="{2BE397AC-6BBF-4803-BA70-69F2256A94CC}" srcId="{215B932E-34F7-4D57-B4B0-BFD1B4AAA6F3}" destId="{B342170E-9D4D-410B-9770-1FE23B280052}" srcOrd="0" destOrd="0" parTransId="{31348278-74EC-4763-8FAC-4802293EB417}" sibTransId="{06383C70-8752-45D3-AAC1-305B166304CB}"/>
    <dgm:cxn modelId="{78909ABB-7CA1-4D62-8C86-85AC3B222868}" type="presParOf" srcId="{EFBC7C4A-17C4-48BD-931C-6A7AA319B0F2}" destId="{407ACBF3-D6F6-4724-A135-E7E954D640E8}" srcOrd="0" destOrd="0" presId="urn:microsoft.com/office/officeart/2008/layout/LinedList"/>
    <dgm:cxn modelId="{51B2F62D-9BC4-48CF-9DC1-F2D827654577}" type="presParOf" srcId="{EFBC7C4A-17C4-48BD-931C-6A7AA319B0F2}" destId="{B831617A-CC57-4D82-A8F9-844FB6132787}" srcOrd="1" destOrd="0" presId="urn:microsoft.com/office/officeart/2008/layout/LinedList"/>
    <dgm:cxn modelId="{79B08B85-A0A0-42BE-A418-990E4CE0FBA2}" type="presParOf" srcId="{B831617A-CC57-4D82-A8F9-844FB6132787}" destId="{422DFE65-3123-4D21-9B12-3DEF38FC6BFB}" srcOrd="0" destOrd="0" presId="urn:microsoft.com/office/officeart/2008/layout/LinedList"/>
    <dgm:cxn modelId="{C2D52F70-86B9-4562-A648-BCB2DE9F9BE0}" type="presParOf" srcId="{B831617A-CC57-4D82-A8F9-844FB6132787}" destId="{BBDCD06E-49D1-4CD1-97DD-E17770312523}" srcOrd="1" destOrd="0" presId="urn:microsoft.com/office/officeart/2008/layout/LinedList"/>
    <dgm:cxn modelId="{A3F9B541-D557-4351-9660-7CED2A005F51}" type="presParOf" srcId="{EFBC7C4A-17C4-48BD-931C-6A7AA319B0F2}" destId="{877B3D77-8AAB-4F52-AA95-9C2FBEC4FBFB}" srcOrd="2" destOrd="0" presId="urn:microsoft.com/office/officeart/2008/layout/LinedList"/>
    <dgm:cxn modelId="{A6C30704-F66F-4AAC-99CF-E2C1AC5E3107}" type="presParOf" srcId="{EFBC7C4A-17C4-48BD-931C-6A7AA319B0F2}" destId="{14244E30-E5CB-419A-8454-A50634C490D1}" srcOrd="3" destOrd="0" presId="urn:microsoft.com/office/officeart/2008/layout/LinedList"/>
    <dgm:cxn modelId="{9E388CC8-8C71-4751-9836-C38C6B82AA89}" type="presParOf" srcId="{14244E30-E5CB-419A-8454-A50634C490D1}" destId="{953B524F-D723-4AC8-BCF9-905E8DC8840E}" srcOrd="0" destOrd="0" presId="urn:microsoft.com/office/officeart/2008/layout/LinedList"/>
    <dgm:cxn modelId="{7D110E00-FC96-49CA-811A-2117C3F32CAC}" type="presParOf" srcId="{14244E30-E5CB-419A-8454-A50634C490D1}" destId="{831CC2C6-107A-4D97-92CF-B6D75D906618}"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7B4A200-8A6B-4761-A5DF-AF4804BBD7AC}"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D1F49EF9-2145-44EF-8782-73E55220FFA7}">
      <dgm:prSet/>
      <dgm:spPr/>
      <dgm:t>
        <a:bodyPr/>
        <a:lstStyle/>
        <a:p>
          <a:pPr rtl="0"/>
          <a:r>
            <a:rPr lang="en-GB">
              <a:latin typeface="Seaford"/>
            </a:rPr>
            <a:t>Begins in F2</a:t>
          </a:r>
          <a:endParaRPr lang="en-US">
            <a:latin typeface="Seaford"/>
          </a:endParaRPr>
        </a:p>
      </dgm:t>
    </dgm:pt>
    <dgm:pt modelId="{FE275F02-52DE-45C4-891C-DCD431AE04C8}" type="parTrans" cxnId="{15F4C501-2406-4163-80C6-42F87D70B210}">
      <dgm:prSet/>
      <dgm:spPr/>
      <dgm:t>
        <a:bodyPr/>
        <a:lstStyle/>
        <a:p>
          <a:endParaRPr lang="en-US"/>
        </a:p>
      </dgm:t>
    </dgm:pt>
    <dgm:pt modelId="{22514AB8-2AC0-48F2-8FE4-E086EE4A5F51}" type="sibTrans" cxnId="{15F4C501-2406-4163-80C6-42F87D70B210}">
      <dgm:prSet/>
      <dgm:spPr/>
      <dgm:t>
        <a:bodyPr/>
        <a:lstStyle/>
        <a:p>
          <a:endParaRPr lang="en-US"/>
        </a:p>
      </dgm:t>
    </dgm:pt>
    <dgm:pt modelId="{B6E005D5-C7FB-4443-A2D9-0B49038360A6}">
      <dgm:prSet/>
      <dgm:spPr/>
      <dgm:t>
        <a:bodyPr/>
        <a:lstStyle/>
        <a:p>
          <a:r>
            <a:rPr lang="en-GB"/>
            <a:t>Taught over 5 weeks, with one set per </a:t>
          </a:r>
          <a:r>
            <a:rPr lang="en-GB">
              <a:latin typeface="Seaford"/>
            </a:rPr>
            <a:t>week</a:t>
          </a:r>
          <a:endParaRPr lang="en-US"/>
        </a:p>
      </dgm:t>
    </dgm:pt>
    <dgm:pt modelId="{DF926F48-FD84-4D81-84B5-CC65537368EE}" type="parTrans" cxnId="{BCEA940B-F607-40FB-BC26-B2E353887DCD}">
      <dgm:prSet/>
      <dgm:spPr/>
      <dgm:t>
        <a:bodyPr/>
        <a:lstStyle/>
        <a:p>
          <a:endParaRPr lang="en-US"/>
        </a:p>
      </dgm:t>
    </dgm:pt>
    <dgm:pt modelId="{39B6133A-6C54-473B-8036-2172EAC449F3}" type="sibTrans" cxnId="{BCEA940B-F607-40FB-BC26-B2E353887DCD}">
      <dgm:prSet/>
      <dgm:spPr/>
      <dgm:t>
        <a:bodyPr/>
        <a:lstStyle/>
        <a:p>
          <a:endParaRPr lang="en-US"/>
        </a:p>
      </dgm:t>
    </dgm:pt>
    <dgm:pt modelId="{31F2BE77-0AC3-4A0C-940C-2888C9FE5010}">
      <dgm:prSet/>
      <dgm:spPr/>
      <dgm:t>
        <a:bodyPr/>
        <a:lstStyle/>
        <a:p>
          <a:r>
            <a:rPr lang="en-GB"/>
            <a:t>Children will apply their oral 'blending skills' to begin reading simple words using the taught sounds, e.g., 'a-t' is 'at' (Week 1) to 'h-u-ff' is 'huff' (Week 5)</a:t>
          </a:r>
          <a:endParaRPr lang="en-US"/>
        </a:p>
      </dgm:t>
    </dgm:pt>
    <dgm:pt modelId="{C8FD53F6-A4D6-41C4-B89A-246062175327}" type="parTrans" cxnId="{3E9B7AA6-CD7F-4783-B1A0-05AA8DD4D766}">
      <dgm:prSet/>
      <dgm:spPr/>
      <dgm:t>
        <a:bodyPr/>
        <a:lstStyle/>
        <a:p>
          <a:endParaRPr lang="en-US"/>
        </a:p>
      </dgm:t>
    </dgm:pt>
    <dgm:pt modelId="{2777ED94-DDDE-4933-9F28-282A8600616C}" type="sibTrans" cxnId="{3E9B7AA6-CD7F-4783-B1A0-05AA8DD4D766}">
      <dgm:prSet/>
      <dgm:spPr/>
      <dgm:t>
        <a:bodyPr/>
        <a:lstStyle/>
        <a:p>
          <a:endParaRPr lang="en-US"/>
        </a:p>
      </dgm:t>
    </dgm:pt>
    <dgm:pt modelId="{FC0BFE93-D366-4C30-B467-E6886C4119D7}">
      <dgm:prSet/>
      <dgm:spPr/>
      <dgm:t>
        <a:bodyPr/>
        <a:lstStyle/>
        <a:p>
          <a:r>
            <a:rPr lang="en-GB"/>
            <a:t>Technical vocabulary will be taught as well: </a:t>
          </a:r>
          <a:r>
            <a:rPr lang="en-GB" i="1"/>
            <a:t>grapheme, phoneme, digraph, segment, blend</a:t>
          </a:r>
        </a:p>
      </dgm:t>
    </dgm:pt>
    <dgm:pt modelId="{9DBC6F58-EC64-42BE-8B7B-63E9FB789ED3}" type="parTrans" cxnId="{139CC15A-A3E3-4136-A275-A83BCC6A1BCF}">
      <dgm:prSet/>
      <dgm:spPr/>
      <dgm:t>
        <a:bodyPr/>
        <a:lstStyle/>
        <a:p>
          <a:endParaRPr lang="en-US"/>
        </a:p>
      </dgm:t>
    </dgm:pt>
    <dgm:pt modelId="{07AAB3F9-ACCF-4FBF-8F79-E78C70DB01CF}" type="sibTrans" cxnId="{139CC15A-A3E3-4136-A275-A83BCC6A1BCF}">
      <dgm:prSet/>
      <dgm:spPr/>
      <dgm:t>
        <a:bodyPr/>
        <a:lstStyle/>
        <a:p>
          <a:endParaRPr lang="en-US"/>
        </a:p>
      </dgm:t>
    </dgm:pt>
    <dgm:pt modelId="{D4C568BF-2773-4EAD-A0B9-995BEBD21231}">
      <dgm:prSet phldr="0"/>
      <dgm:spPr/>
      <dgm:t>
        <a:bodyPr/>
        <a:lstStyle/>
        <a:p>
          <a:pPr rtl="0"/>
          <a:r>
            <a:rPr lang="en-GB" i="0">
              <a:latin typeface="Seaford"/>
            </a:rPr>
            <a:t>Children will also be introduced to some 'tricky' words – high frequency words that they will not yet be able to decode: </a:t>
          </a:r>
          <a:r>
            <a:rPr lang="en-GB" i="1">
              <a:latin typeface="Seaford"/>
            </a:rPr>
            <a:t>go, no, to, into, the, I</a:t>
          </a:r>
        </a:p>
      </dgm:t>
    </dgm:pt>
    <dgm:pt modelId="{27400AFC-42BF-41DC-8439-59712A33B999}" type="parTrans" cxnId="{0B1076EE-0726-42CF-883F-BB600ACFC230}">
      <dgm:prSet/>
      <dgm:spPr/>
    </dgm:pt>
    <dgm:pt modelId="{9368AC5D-43A0-4CB5-AB4F-B2867D829856}" type="sibTrans" cxnId="{0B1076EE-0726-42CF-883F-BB600ACFC230}">
      <dgm:prSet/>
      <dgm:spPr/>
    </dgm:pt>
    <dgm:pt modelId="{5FC83641-8F51-4A89-A686-15F19076712B}">
      <dgm:prSet phldr="0"/>
      <dgm:spPr/>
      <dgm:t>
        <a:bodyPr/>
        <a:lstStyle/>
        <a:p>
          <a:r>
            <a:rPr lang="en-GB">
              <a:latin typeface="Seaford"/>
            </a:rPr>
            <a:t>Initial</a:t>
          </a:r>
          <a:r>
            <a:rPr lang="en-GB"/>
            <a:t> demonstration of sounds as graphemes</a:t>
          </a:r>
          <a:endParaRPr lang="en-US"/>
        </a:p>
      </dgm:t>
    </dgm:pt>
    <dgm:pt modelId="{7168B114-A919-499B-873E-40C2146D74C9}" type="parTrans" cxnId="{D67742B0-FDEC-4D07-B63D-289DA3FA2FB2}">
      <dgm:prSet/>
      <dgm:spPr/>
    </dgm:pt>
    <dgm:pt modelId="{7A2A4257-AA7E-4225-9B4D-86174AC31197}" type="sibTrans" cxnId="{D67742B0-FDEC-4D07-B63D-289DA3FA2FB2}">
      <dgm:prSet/>
      <dgm:spPr/>
    </dgm:pt>
    <dgm:pt modelId="{85430B01-5DBE-4E30-9635-1D3D7085149D}">
      <dgm:prSet phldr="0"/>
      <dgm:spPr/>
      <dgm:t>
        <a:bodyPr/>
        <a:lstStyle/>
        <a:p>
          <a:pPr rtl="0"/>
          <a:r>
            <a:rPr lang="en-GB" i="0">
              <a:latin typeface="Seaford"/>
            </a:rPr>
            <a:t>Short sentences will begin to be introduced by the end of Phase 2, e.g. </a:t>
          </a:r>
          <a:r>
            <a:rPr lang="en-GB" i="1">
              <a:latin typeface="Seaford"/>
            </a:rPr>
            <a:t>I huff and I puff. I got a pack.</a:t>
          </a:r>
        </a:p>
      </dgm:t>
    </dgm:pt>
    <dgm:pt modelId="{7087B844-65B6-4309-B526-7557823AF6C0}" type="parTrans" cxnId="{923C617F-BC79-4FE7-BF11-BD8F4495F4B4}">
      <dgm:prSet/>
      <dgm:spPr/>
    </dgm:pt>
    <dgm:pt modelId="{36303AA3-2279-4E21-B115-60282A27A8CA}" type="sibTrans" cxnId="{923C617F-BC79-4FE7-BF11-BD8F4495F4B4}">
      <dgm:prSet/>
      <dgm:spPr/>
    </dgm:pt>
    <dgm:pt modelId="{7303A53E-540C-4F61-982C-5CF5B7E5F374}" type="pres">
      <dgm:prSet presAssocID="{27B4A200-8A6B-4761-A5DF-AF4804BBD7AC}" presName="linear" presStyleCnt="0">
        <dgm:presLayoutVars>
          <dgm:animLvl val="lvl"/>
          <dgm:resizeHandles val="exact"/>
        </dgm:presLayoutVars>
      </dgm:prSet>
      <dgm:spPr/>
    </dgm:pt>
    <dgm:pt modelId="{6F77417E-769B-4EA6-A08A-AFEFD6FC1C3B}" type="pres">
      <dgm:prSet presAssocID="{D1F49EF9-2145-44EF-8782-73E55220FFA7}" presName="parentText" presStyleLbl="node1" presStyleIdx="0" presStyleCnt="7">
        <dgm:presLayoutVars>
          <dgm:chMax val="0"/>
          <dgm:bulletEnabled val="1"/>
        </dgm:presLayoutVars>
      </dgm:prSet>
      <dgm:spPr/>
    </dgm:pt>
    <dgm:pt modelId="{04F80E7E-E894-4893-A99F-30CB5A29DB7D}" type="pres">
      <dgm:prSet presAssocID="{22514AB8-2AC0-48F2-8FE4-E086EE4A5F51}" presName="spacer" presStyleCnt="0"/>
      <dgm:spPr/>
    </dgm:pt>
    <dgm:pt modelId="{5FE133E9-CAFD-4039-8329-B60EF702F1E3}" type="pres">
      <dgm:prSet presAssocID="{5FC83641-8F51-4A89-A686-15F19076712B}" presName="parentText" presStyleLbl="node1" presStyleIdx="1" presStyleCnt="7">
        <dgm:presLayoutVars>
          <dgm:chMax val="0"/>
          <dgm:bulletEnabled val="1"/>
        </dgm:presLayoutVars>
      </dgm:prSet>
      <dgm:spPr/>
    </dgm:pt>
    <dgm:pt modelId="{7DE7118E-F7F4-4564-9F75-51AFC7183D69}" type="pres">
      <dgm:prSet presAssocID="{7A2A4257-AA7E-4225-9B4D-86174AC31197}" presName="spacer" presStyleCnt="0"/>
      <dgm:spPr/>
    </dgm:pt>
    <dgm:pt modelId="{AFDE5057-1767-4E57-875B-7CD27875E51B}" type="pres">
      <dgm:prSet presAssocID="{B6E005D5-C7FB-4443-A2D9-0B49038360A6}" presName="parentText" presStyleLbl="node1" presStyleIdx="2" presStyleCnt="7">
        <dgm:presLayoutVars>
          <dgm:chMax val="0"/>
          <dgm:bulletEnabled val="1"/>
        </dgm:presLayoutVars>
      </dgm:prSet>
      <dgm:spPr/>
    </dgm:pt>
    <dgm:pt modelId="{B949C8B2-8DFA-42BE-8514-5F6AD58782A9}" type="pres">
      <dgm:prSet presAssocID="{39B6133A-6C54-473B-8036-2172EAC449F3}" presName="spacer" presStyleCnt="0"/>
      <dgm:spPr/>
    </dgm:pt>
    <dgm:pt modelId="{8D251AC5-D56E-4D77-BA5F-20143D311732}" type="pres">
      <dgm:prSet presAssocID="{31F2BE77-0AC3-4A0C-940C-2888C9FE5010}" presName="parentText" presStyleLbl="node1" presStyleIdx="3" presStyleCnt="7">
        <dgm:presLayoutVars>
          <dgm:chMax val="0"/>
          <dgm:bulletEnabled val="1"/>
        </dgm:presLayoutVars>
      </dgm:prSet>
      <dgm:spPr/>
    </dgm:pt>
    <dgm:pt modelId="{12B555F1-40E7-4BF1-91AF-012EBBBEB337}" type="pres">
      <dgm:prSet presAssocID="{2777ED94-DDDE-4933-9F28-282A8600616C}" presName="spacer" presStyleCnt="0"/>
      <dgm:spPr/>
    </dgm:pt>
    <dgm:pt modelId="{EA032CA7-5503-4584-94C8-7486EEFD15E9}" type="pres">
      <dgm:prSet presAssocID="{FC0BFE93-D366-4C30-B467-E6886C4119D7}" presName="parentText" presStyleLbl="node1" presStyleIdx="4" presStyleCnt="7">
        <dgm:presLayoutVars>
          <dgm:chMax val="0"/>
          <dgm:bulletEnabled val="1"/>
        </dgm:presLayoutVars>
      </dgm:prSet>
      <dgm:spPr/>
    </dgm:pt>
    <dgm:pt modelId="{8F8C52FA-7D05-4C13-8FA6-1753FF0514C5}" type="pres">
      <dgm:prSet presAssocID="{07AAB3F9-ACCF-4FBF-8F79-E78C70DB01CF}" presName="spacer" presStyleCnt="0"/>
      <dgm:spPr/>
    </dgm:pt>
    <dgm:pt modelId="{D91AB593-8677-4C46-BF9D-33FF9161CA82}" type="pres">
      <dgm:prSet presAssocID="{D4C568BF-2773-4EAD-A0B9-995BEBD21231}" presName="parentText" presStyleLbl="node1" presStyleIdx="5" presStyleCnt="7">
        <dgm:presLayoutVars>
          <dgm:chMax val="0"/>
          <dgm:bulletEnabled val="1"/>
        </dgm:presLayoutVars>
      </dgm:prSet>
      <dgm:spPr/>
    </dgm:pt>
    <dgm:pt modelId="{89BC92F4-2EAD-467F-97C3-E8E7B67939DD}" type="pres">
      <dgm:prSet presAssocID="{9368AC5D-43A0-4CB5-AB4F-B2867D829856}" presName="spacer" presStyleCnt="0"/>
      <dgm:spPr/>
    </dgm:pt>
    <dgm:pt modelId="{2FA0D465-F2A9-4806-8DB3-BD0AF360F89A}" type="pres">
      <dgm:prSet presAssocID="{85430B01-5DBE-4E30-9635-1D3D7085149D}" presName="parentText" presStyleLbl="node1" presStyleIdx="6" presStyleCnt="7">
        <dgm:presLayoutVars>
          <dgm:chMax val="0"/>
          <dgm:bulletEnabled val="1"/>
        </dgm:presLayoutVars>
      </dgm:prSet>
      <dgm:spPr/>
    </dgm:pt>
  </dgm:ptLst>
  <dgm:cxnLst>
    <dgm:cxn modelId="{15F4C501-2406-4163-80C6-42F87D70B210}" srcId="{27B4A200-8A6B-4761-A5DF-AF4804BBD7AC}" destId="{D1F49EF9-2145-44EF-8782-73E55220FFA7}" srcOrd="0" destOrd="0" parTransId="{FE275F02-52DE-45C4-891C-DCD431AE04C8}" sibTransId="{22514AB8-2AC0-48F2-8FE4-E086EE4A5F51}"/>
    <dgm:cxn modelId="{BCEA940B-F607-40FB-BC26-B2E353887DCD}" srcId="{27B4A200-8A6B-4761-A5DF-AF4804BBD7AC}" destId="{B6E005D5-C7FB-4443-A2D9-0B49038360A6}" srcOrd="2" destOrd="0" parTransId="{DF926F48-FD84-4D81-84B5-CC65537368EE}" sibTransId="{39B6133A-6C54-473B-8036-2172EAC449F3}"/>
    <dgm:cxn modelId="{0E03161D-1F3A-4527-8B03-ECBF915DD34B}" type="presOf" srcId="{85430B01-5DBE-4E30-9635-1D3D7085149D}" destId="{2FA0D465-F2A9-4806-8DB3-BD0AF360F89A}" srcOrd="0" destOrd="0" presId="urn:microsoft.com/office/officeart/2005/8/layout/vList2"/>
    <dgm:cxn modelId="{B6999A27-7E0A-493F-9B4A-4A801ADF0686}" type="presOf" srcId="{27B4A200-8A6B-4761-A5DF-AF4804BBD7AC}" destId="{7303A53E-540C-4F61-982C-5CF5B7E5F374}" srcOrd="0" destOrd="0" presId="urn:microsoft.com/office/officeart/2005/8/layout/vList2"/>
    <dgm:cxn modelId="{ABDBF333-69E3-45FE-9D8D-E1AEB20A7F5C}" type="presOf" srcId="{31F2BE77-0AC3-4A0C-940C-2888C9FE5010}" destId="{8D251AC5-D56E-4D77-BA5F-20143D311732}" srcOrd="0" destOrd="0" presId="urn:microsoft.com/office/officeart/2005/8/layout/vList2"/>
    <dgm:cxn modelId="{283E9939-E306-4F7F-B156-6906ACC2872B}" type="presOf" srcId="{5FC83641-8F51-4A89-A686-15F19076712B}" destId="{5FE133E9-CAFD-4039-8329-B60EF702F1E3}" srcOrd="0" destOrd="0" presId="urn:microsoft.com/office/officeart/2005/8/layout/vList2"/>
    <dgm:cxn modelId="{139CC15A-A3E3-4136-A275-A83BCC6A1BCF}" srcId="{27B4A200-8A6B-4761-A5DF-AF4804BBD7AC}" destId="{FC0BFE93-D366-4C30-B467-E6886C4119D7}" srcOrd="4" destOrd="0" parTransId="{9DBC6F58-EC64-42BE-8B7B-63E9FB789ED3}" sibTransId="{07AAB3F9-ACCF-4FBF-8F79-E78C70DB01CF}"/>
    <dgm:cxn modelId="{923C617F-BC79-4FE7-BF11-BD8F4495F4B4}" srcId="{27B4A200-8A6B-4761-A5DF-AF4804BBD7AC}" destId="{85430B01-5DBE-4E30-9635-1D3D7085149D}" srcOrd="6" destOrd="0" parTransId="{7087B844-65B6-4309-B526-7557823AF6C0}" sibTransId="{36303AA3-2279-4E21-B115-60282A27A8CA}"/>
    <dgm:cxn modelId="{DE37DE9A-1040-49D2-9DA7-31A6D9AC7B91}" type="presOf" srcId="{D4C568BF-2773-4EAD-A0B9-995BEBD21231}" destId="{D91AB593-8677-4C46-BF9D-33FF9161CA82}" srcOrd="0" destOrd="0" presId="urn:microsoft.com/office/officeart/2005/8/layout/vList2"/>
    <dgm:cxn modelId="{A6ED029C-D0A4-4035-B87B-5F3552E8B52A}" type="presOf" srcId="{B6E005D5-C7FB-4443-A2D9-0B49038360A6}" destId="{AFDE5057-1767-4E57-875B-7CD27875E51B}" srcOrd="0" destOrd="0" presId="urn:microsoft.com/office/officeart/2005/8/layout/vList2"/>
    <dgm:cxn modelId="{3E9B7AA6-CD7F-4783-B1A0-05AA8DD4D766}" srcId="{27B4A200-8A6B-4761-A5DF-AF4804BBD7AC}" destId="{31F2BE77-0AC3-4A0C-940C-2888C9FE5010}" srcOrd="3" destOrd="0" parTransId="{C8FD53F6-A4D6-41C4-B89A-246062175327}" sibTransId="{2777ED94-DDDE-4933-9F28-282A8600616C}"/>
    <dgm:cxn modelId="{D67742B0-FDEC-4D07-B63D-289DA3FA2FB2}" srcId="{27B4A200-8A6B-4761-A5DF-AF4804BBD7AC}" destId="{5FC83641-8F51-4A89-A686-15F19076712B}" srcOrd="1" destOrd="0" parTransId="{7168B114-A919-499B-873E-40C2146D74C9}" sibTransId="{7A2A4257-AA7E-4225-9B4D-86174AC31197}"/>
    <dgm:cxn modelId="{BB42E2D6-7F74-448A-BAD9-1985429C588D}" type="presOf" srcId="{FC0BFE93-D366-4C30-B467-E6886C4119D7}" destId="{EA032CA7-5503-4584-94C8-7486EEFD15E9}" srcOrd="0" destOrd="0" presId="urn:microsoft.com/office/officeart/2005/8/layout/vList2"/>
    <dgm:cxn modelId="{0B1076EE-0726-42CF-883F-BB600ACFC230}" srcId="{27B4A200-8A6B-4761-A5DF-AF4804BBD7AC}" destId="{D4C568BF-2773-4EAD-A0B9-995BEBD21231}" srcOrd="5" destOrd="0" parTransId="{27400AFC-42BF-41DC-8439-59712A33B999}" sibTransId="{9368AC5D-43A0-4CB5-AB4F-B2867D829856}"/>
    <dgm:cxn modelId="{1FD7BCEE-6E12-427C-8355-72B341A37878}" type="presOf" srcId="{D1F49EF9-2145-44EF-8782-73E55220FFA7}" destId="{6F77417E-769B-4EA6-A08A-AFEFD6FC1C3B}" srcOrd="0" destOrd="0" presId="urn:microsoft.com/office/officeart/2005/8/layout/vList2"/>
    <dgm:cxn modelId="{3DA59FC8-4A89-4AAB-8C34-AC0E4D6FB0CB}" type="presParOf" srcId="{7303A53E-540C-4F61-982C-5CF5B7E5F374}" destId="{6F77417E-769B-4EA6-A08A-AFEFD6FC1C3B}" srcOrd="0" destOrd="0" presId="urn:microsoft.com/office/officeart/2005/8/layout/vList2"/>
    <dgm:cxn modelId="{3985B716-9412-4BE3-91E7-B50B860E3511}" type="presParOf" srcId="{7303A53E-540C-4F61-982C-5CF5B7E5F374}" destId="{04F80E7E-E894-4893-A99F-30CB5A29DB7D}" srcOrd="1" destOrd="0" presId="urn:microsoft.com/office/officeart/2005/8/layout/vList2"/>
    <dgm:cxn modelId="{95485E63-F0A2-4E2C-A765-2DC859146962}" type="presParOf" srcId="{7303A53E-540C-4F61-982C-5CF5B7E5F374}" destId="{5FE133E9-CAFD-4039-8329-B60EF702F1E3}" srcOrd="2" destOrd="0" presId="urn:microsoft.com/office/officeart/2005/8/layout/vList2"/>
    <dgm:cxn modelId="{A2D0EAE4-0D23-49AB-BFB3-EA7E554D97D0}" type="presParOf" srcId="{7303A53E-540C-4F61-982C-5CF5B7E5F374}" destId="{7DE7118E-F7F4-4564-9F75-51AFC7183D69}" srcOrd="3" destOrd="0" presId="urn:microsoft.com/office/officeart/2005/8/layout/vList2"/>
    <dgm:cxn modelId="{5C4CD4D4-5495-4791-ADBB-0FC1877C6AE8}" type="presParOf" srcId="{7303A53E-540C-4F61-982C-5CF5B7E5F374}" destId="{AFDE5057-1767-4E57-875B-7CD27875E51B}" srcOrd="4" destOrd="0" presId="urn:microsoft.com/office/officeart/2005/8/layout/vList2"/>
    <dgm:cxn modelId="{8BCBD41A-F8DF-44D4-94EB-5E431E5275A9}" type="presParOf" srcId="{7303A53E-540C-4F61-982C-5CF5B7E5F374}" destId="{B949C8B2-8DFA-42BE-8514-5F6AD58782A9}" srcOrd="5" destOrd="0" presId="urn:microsoft.com/office/officeart/2005/8/layout/vList2"/>
    <dgm:cxn modelId="{6C9F4C53-23C0-4EF2-803B-1A60AADDE10C}" type="presParOf" srcId="{7303A53E-540C-4F61-982C-5CF5B7E5F374}" destId="{8D251AC5-D56E-4D77-BA5F-20143D311732}" srcOrd="6" destOrd="0" presId="urn:microsoft.com/office/officeart/2005/8/layout/vList2"/>
    <dgm:cxn modelId="{F952B516-2742-4E1A-BFFC-E3E3B01E5254}" type="presParOf" srcId="{7303A53E-540C-4F61-982C-5CF5B7E5F374}" destId="{12B555F1-40E7-4BF1-91AF-012EBBBEB337}" srcOrd="7" destOrd="0" presId="urn:microsoft.com/office/officeart/2005/8/layout/vList2"/>
    <dgm:cxn modelId="{F5F61391-6F5C-430E-A918-1AAA46DF979F}" type="presParOf" srcId="{7303A53E-540C-4F61-982C-5CF5B7E5F374}" destId="{EA032CA7-5503-4584-94C8-7486EEFD15E9}" srcOrd="8" destOrd="0" presId="urn:microsoft.com/office/officeart/2005/8/layout/vList2"/>
    <dgm:cxn modelId="{B6A86F35-6938-4979-B74D-E1D85A6329C7}" type="presParOf" srcId="{7303A53E-540C-4F61-982C-5CF5B7E5F374}" destId="{8F8C52FA-7D05-4C13-8FA6-1753FF0514C5}" srcOrd="9" destOrd="0" presId="urn:microsoft.com/office/officeart/2005/8/layout/vList2"/>
    <dgm:cxn modelId="{322A1C1D-5FAA-4D74-8A77-29D1BFBABF41}" type="presParOf" srcId="{7303A53E-540C-4F61-982C-5CF5B7E5F374}" destId="{D91AB593-8677-4C46-BF9D-33FF9161CA82}" srcOrd="10" destOrd="0" presId="urn:microsoft.com/office/officeart/2005/8/layout/vList2"/>
    <dgm:cxn modelId="{58A404A1-EE39-4969-ADB0-0C931337DA5E}" type="presParOf" srcId="{7303A53E-540C-4F61-982C-5CF5B7E5F374}" destId="{89BC92F4-2EAD-467F-97C3-E8E7B67939DD}" srcOrd="11" destOrd="0" presId="urn:microsoft.com/office/officeart/2005/8/layout/vList2"/>
    <dgm:cxn modelId="{3995776E-57B4-4CDC-A53E-6B637751656A}" type="presParOf" srcId="{7303A53E-540C-4F61-982C-5CF5B7E5F374}" destId="{2FA0D465-F2A9-4806-8DB3-BD0AF360F89A}"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085648C-50A4-4E2E-9548-92662D52D2E0}"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9AE99A7C-0FE9-4AE6-913E-5E0E2FD05BBF}">
      <dgm:prSet/>
      <dgm:spPr/>
      <dgm:t>
        <a:bodyPr/>
        <a:lstStyle/>
        <a:p>
          <a:r>
            <a:rPr lang="en-GB"/>
            <a:t>Continues in F2</a:t>
          </a:r>
          <a:endParaRPr lang="en-US"/>
        </a:p>
      </dgm:t>
    </dgm:pt>
    <dgm:pt modelId="{D8129327-D86F-42C5-B49E-8494CD17CB05}" type="parTrans" cxnId="{9AF2DBE7-A222-4A11-95D1-2B46B74BF3FC}">
      <dgm:prSet/>
      <dgm:spPr/>
      <dgm:t>
        <a:bodyPr/>
        <a:lstStyle/>
        <a:p>
          <a:endParaRPr lang="en-US"/>
        </a:p>
      </dgm:t>
    </dgm:pt>
    <dgm:pt modelId="{F40FC945-AAC2-415E-BDEC-8C60906C03D1}" type="sibTrans" cxnId="{9AF2DBE7-A222-4A11-95D1-2B46B74BF3FC}">
      <dgm:prSet/>
      <dgm:spPr/>
      <dgm:t>
        <a:bodyPr/>
        <a:lstStyle/>
        <a:p>
          <a:endParaRPr lang="en-US"/>
        </a:p>
      </dgm:t>
    </dgm:pt>
    <dgm:pt modelId="{E7BEE3B3-4BAC-42F6-9B61-9D938F33756C}">
      <dgm:prSet/>
      <dgm:spPr/>
      <dgm:t>
        <a:bodyPr/>
        <a:lstStyle/>
        <a:p>
          <a:r>
            <a:rPr lang="en-GB"/>
            <a:t>25 new graphemes over a 12-week period</a:t>
          </a:r>
          <a:endParaRPr lang="en-US"/>
        </a:p>
      </dgm:t>
    </dgm:pt>
    <dgm:pt modelId="{30439AA8-0DBE-451D-9F87-32F55B0371D9}" type="parTrans" cxnId="{3D5515A6-9BDC-409E-88B4-E372638E51A3}">
      <dgm:prSet/>
      <dgm:spPr/>
      <dgm:t>
        <a:bodyPr/>
        <a:lstStyle/>
        <a:p>
          <a:endParaRPr lang="en-US"/>
        </a:p>
      </dgm:t>
    </dgm:pt>
    <dgm:pt modelId="{C78B4CDB-8CE6-452C-AFA0-8CD19CCAEBC3}" type="sibTrans" cxnId="{3D5515A6-9BDC-409E-88B4-E372638E51A3}">
      <dgm:prSet/>
      <dgm:spPr/>
      <dgm:t>
        <a:bodyPr/>
        <a:lstStyle/>
        <a:p>
          <a:endParaRPr lang="en-US"/>
        </a:p>
      </dgm:t>
    </dgm:pt>
    <dgm:pt modelId="{5E7CEEF9-3063-4235-BE7A-024BF2AD7DB6}">
      <dgm:prSet/>
      <dgm:spPr/>
      <dgm:t>
        <a:bodyPr/>
        <a:lstStyle/>
        <a:p>
          <a:r>
            <a:rPr lang="en-GB"/>
            <a:t>Children will also learn the alphabet</a:t>
          </a:r>
          <a:endParaRPr lang="en-US"/>
        </a:p>
      </dgm:t>
    </dgm:pt>
    <dgm:pt modelId="{7A08A716-180B-4D15-A61D-AABA95DFF16A}" type="parTrans" cxnId="{77C1BCD0-0C3F-4CF2-A85F-3B93C0012CEA}">
      <dgm:prSet/>
      <dgm:spPr/>
      <dgm:t>
        <a:bodyPr/>
        <a:lstStyle/>
        <a:p>
          <a:endParaRPr lang="en-US"/>
        </a:p>
      </dgm:t>
    </dgm:pt>
    <dgm:pt modelId="{DEC61644-8124-4566-8281-5C12F9E96D1B}" type="sibTrans" cxnId="{77C1BCD0-0C3F-4CF2-A85F-3B93C0012CEA}">
      <dgm:prSet/>
      <dgm:spPr/>
      <dgm:t>
        <a:bodyPr/>
        <a:lstStyle/>
        <a:p>
          <a:endParaRPr lang="en-US"/>
        </a:p>
      </dgm:t>
    </dgm:pt>
    <dgm:pt modelId="{51B9430D-07C6-4B8B-AA5C-4FC6876891CB}">
      <dgm:prSet/>
      <dgm:spPr/>
      <dgm:t>
        <a:bodyPr/>
        <a:lstStyle/>
        <a:p>
          <a:r>
            <a:rPr lang="en-GB"/>
            <a:t>Consonant digraphs are 'two consonant letters that make one sound'</a:t>
          </a:r>
          <a:endParaRPr lang="en-US"/>
        </a:p>
      </dgm:t>
    </dgm:pt>
    <dgm:pt modelId="{EACB1D02-5094-42D5-80BC-D329F02C6C69}" type="parTrans" cxnId="{DBF583AB-4ADF-4C45-8D6E-67FB5E2067FC}">
      <dgm:prSet/>
      <dgm:spPr/>
      <dgm:t>
        <a:bodyPr/>
        <a:lstStyle/>
        <a:p>
          <a:endParaRPr lang="en-US"/>
        </a:p>
      </dgm:t>
    </dgm:pt>
    <dgm:pt modelId="{5C192821-86C0-4464-8560-0D8241774B3B}" type="sibTrans" cxnId="{DBF583AB-4ADF-4C45-8D6E-67FB5E2067FC}">
      <dgm:prSet/>
      <dgm:spPr/>
      <dgm:t>
        <a:bodyPr/>
        <a:lstStyle/>
        <a:p>
          <a:endParaRPr lang="en-US"/>
        </a:p>
      </dgm:t>
    </dgm:pt>
    <dgm:pt modelId="{F319D0E7-2ECA-444B-8A4F-5B3E20DC2512}">
      <dgm:prSet/>
      <dgm:spPr/>
      <dgm:t>
        <a:bodyPr/>
        <a:lstStyle/>
        <a:p>
          <a:r>
            <a:rPr lang="en-GB"/>
            <a:t>Vowel digraphs are 'two vowel letters that make one sound'</a:t>
          </a:r>
          <a:endParaRPr lang="en-US"/>
        </a:p>
      </dgm:t>
    </dgm:pt>
    <dgm:pt modelId="{BA30EEA4-D68F-43F5-BA0F-3E75706164B9}" type="parTrans" cxnId="{A9FBD93E-4C10-45AB-B64A-BCBA0DF85A4C}">
      <dgm:prSet/>
      <dgm:spPr/>
      <dgm:t>
        <a:bodyPr/>
        <a:lstStyle/>
        <a:p>
          <a:endParaRPr lang="en-US"/>
        </a:p>
      </dgm:t>
    </dgm:pt>
    <dgm:pt modelId="{C7B80FA8-F012-44C4-B130-5E13E3E026A8}" type="sibTrans" cxnId="{A9FBD93E-4C10-45AB-B64A-BCBA0DF85A4C}">
      <dgm:prSet/>
      <dgm:spPr/>
      <dgm:t>
        <a:bodyPr/>
        <a:lstStyle/>
        <a:p>
          <a:endParaRPr lang="en-US"/>
        </a:p>
      </dgm:t>
    </dgm:pt>
    <dgm:pt modelId="{62FAB819-9974-4471-97F9-6E1D7A010796}">
      <dgm:prSet/>
      <dgm:spPr/>
      <dgm:t>
        <a:bodyPr/>
        <a:lstStyle/>
        <a:p>
          <a:r>
            <a:rPr lang="en-GB"/>
            <a:t>Phase 3 tricky words: </a:t>
          </a:r>
          <a:r>
            <a:rPr lang="en-GB" i="1"/>
            <a:t>he, she, we, me, be, was, you, they, all, are, my, her</a:t>
          </a:r>
          <a:endParaRPr lang="en-US"/>
        </a:p>
      </dgm:t>
    </dgm:pt>
    <dgm:pt modelId="{64B3AC21-66BF-4BC6-9326-302D0ECDF94A}" type="parTrans" cxnId="{D4547208-9CF1-4462-9480-BBA8657FDA46}">
      <dgm:prSet/>
      <dgm:spPr/>
      <dgm:t>
        <a:bodyPr/>
        <a:lstStyle/>
        <a:p>
          <a:endParaRPr lang="en-US"/>
        </a:p>
      </dgm:t>
    </dgm:pt>
    <dgm:pt modelId="{5B007C99-6F72-4EB6-8449-A34EC7A4565E}" type="sibTrans" cxnId="{D4547208-9CF1-4462-9480-BBA8657FDA46}">
      <dgm:prSet/>
      <dgm:spPr/>
      <dgm:t>
        <a:bodyPr/>
        <a:lstStyle/>
        <a:p>
          <a:endParaRPr lang="en-US"/>
        </a:p>
      </dgm:t>
    </dgm:pt>
    <dgm:pt modelId="{716E3DEB-3EF7-4202-BCC9-CEFD3BE09F88}">
      <dgm:prSet/>
      <dgm:spPr/>
      <dgm:t>
        <a:bodyPr/>
        <a:lstStyle/>
        <a:p>
          <a:pPr rtl="0"/>
          <a:r>
            <a:rPr lang="en-GB"/>
            <a:t>Children will now be segmenting and blending words to read sentences such as</a:t>
          </a:r>
          <a:r>
            <a:rPr lang="en-GB">
              <a:latin typeface="Seaford"/>
            </a:rPr>
            <a:t>: </a:t>
          </a:r>
          <a:r>
            <a:rPr lang="en-GB" i="1">
              <a:latin typeface="Seaford"/>
            </a:rPr>
            <a:t>The wax is hot. The cow rang the bell.</a:t>
          </a:r>
          <a:endParaRPr lang="en-US" i="1"/>
        </a:p>
      </dgm:t>
    </dgm:pt>
    <dgm:pt modelId="{FCE2D33B-2499-4967-832E-92B54FB2F97B}" type="parTrans" cxnId="{CF3B35B5-AE09-4C61-98E2-5927A221DA9B}">
      <dgm:prSet/>
      <dgm:spPr/>
      <dgm:t>
        <a:bodyPr/>
        <a:lstStyle/>
        <a:p>
          <a:endParaRPr lang="en-US"/>
        </a:p>
      </dgm:t>
    </dgm:pt>
    <dgm:pt modelId="{7E8A3E0C-13B2-4DF2-B486-B5BEDF4F3B6A}" type="sibTrans" cxnId="{CF3B35B5-AE09-4C61-98E2-5927A221DA9B}">
      <dgm:prSet/>
      <dgm:spPr/>
      <dgm:t>
        <a:bodyPr/>
        <a:lstStyle/>
        <a:p>
          <a:endParaRPr lang="en-US"/>
        </a:p>
      </dgm:t>
    </dgm:pt>
    <dgm:pt modelId="{7B57FA44-0068-46F4-B3A2-CCD2DD8567F6}" type="pres">
      <dgm:prSet presAssocID="{6085648C-50A4-4E2E-9548-92662D52D2E0}" presName="linear" presStyleCnt="0">
        <dgm:presLayoutVars>
          <dgm:animLvl val="lvl"/>
          <dgm:resizeHandles val="exact"/>
        </dgm:presLayoutVars>
      </dgm:prSet>
      <dgm:spPr/>
    </dgm:pt>
    <dgm:pt modelId="{5F5FEB75-1CB9-440E-8DB1-94DA0089EB14}" type="pres">
      <dgm:prSet presAssocID="{9AE99A7C-0FE9-4AE6-913E-5E0E2FD05BBF}" presName="parentText" presStyleLbl="node1" presStyleIdx="0" presStyleCnt="7">
        <dgm:presLayoutVars>
          <dgm:chMax val="0"/>
          <dgm:bulletEnabled val="1"/>
        </dgm:presLayoutVars>
      </dgm:prSet>
      <dgm:spPr/>
    </dgm:pt>
    <dgm:pt modelId="{16F91014-B65F-48DA-B19E-FE42F3346D7F}" type="pres">
      <dgm:prSet presAssocID="{F40FC945-AAC2-415E-BDEC-8C60906C03D1}" presName="spacer" presStyleCnt="0"/>
      <dgm:spPr/>
    </dgm:pt>
    <dgm:pt modelId="{74012BB6-9087-4AE1-8F36-9BDC975ABD58}" type="pres">
      <dgm:prSet presAssocID="{E7BEE3B3-4BAC-42F6-9B61-9D938F33756C}" presName="parentText" presStyleLbl="node1" presStyleIdx="1" presStyleCnt="7">
        <dgm:presLayoutVars>
          <dgm:chMax val="0"/>
          <dgm:bulletEnabled val="1"/>
        </dgm:presLayoutVars>
      </dgm:prSet>
      <dgm:spPr/>
    </dgm:pt>
    <dgm:pt modelId="{2B51EEFA-2E1D-460E-A0BC-D5D491A066C8}" type="pres">
      <dgm:prSet presAssocID="{C78B4CDB-8CE6-452C-AFA0-8CD19CCAEBC3}" presName="spacer" presStyleCnt="0"/>
      <dgm:spPr/>
    </dgm:pt>
    <dgm:pt modelId="{4EFD5BF2-E8D4-47A0-A2AC-54E0DC8D5DDC}" type="pres">
      <dgm:prSet presAssocID="{5E7CEEF9-3063-4235-BE7A-024BF2AD7DB6}" presName="parentText" presStyleLbl="node1" presStyleIdx="2" presStyleCnt="7">
        <dgm:presLayoutVars>
          <dgm:chMax val="0"/>
          <dgm:bulletEnabled val="1"/>
        </dgm:presLayoutVars>
      </dgm:prSet>
      <dgm:spPr/>
    </dgm:pt>
    <dgm:pt modelId="{5535E313-1E91-41A5-BDDA-35E8CA96F2F7}" type="pres">
      <dgm:prSet presAssocID="{DEC61644-8124-4566-8281-5C12F9E96D1B}" presName="spacer" presStyleCnt="0"/>
      <dgm:spPr/>
    </dgm:pt>
    <dgm:pt modelId="{733EB7A9-18C2-400D-A599-97BE8A924D9E}" type="pres">
      <dgm:prSet presAssocID="{51B9430D-07C6-4B8B-AA5C-4FC6876891CB}" presName="parentText" presStyleLbl="node1" presStyleIdx="3" presStyleCnt="7">
        <dgm:presLayoutVars>
          <dgm:chMax val="0"/>
          <dgm:bulletEnabled val="1"/>
        </dgm:presLayoutVars>
      </dgm:prSet>
      <dgm:spPr/>
    </dgm:pt>
    <dgm:pt modelId="{4CE140E9-BDDD-4947-BA3F-21CBC11CC354}" type="pres">
      <dgm:prSet presAssocID="{5C192821-86C0-4464-8560-0D8241774B3B}" presName="spacer" presStyleCnt="0"/>
      <dgm:spPr/>
    </dgm:pt>
    <dgm:pt modelId="{F7F781D1-257B-4901-8C83-33DF1966FB11}" type="pres">
      <dgm:prSet presAssocID="{F319D0E7-2ECA-444B-8A4F-5B3E20DC2512}" presName="parentText" presStyleLbl="node1" presStyleIdx="4" presStyleCnt="7">
        <dgm:presLayoutVars>
          <dgm:chMax val="0"/>
          <dgm:bulletEnabled val="1"/>
        </dgm:presLayoutVars>
      </dgm:prSet>
      <dgm:spPr/>
    </dgm:pt>
    <dgm:pt modelId="{1EA7BB53-4D39-455D-B7FF-AD4ACCEA672B}" type="pres">
      <dgm:prSet presAssocID="{C7B80FA8-F012-44C4-B130-5E13E3E026A8}" presName="spacer" presStyleCnt="0"/>
      <dgm:spPr/>
    </dgm:pt>
    <dgm:pt modelId="{4384BB81-C1B6-41CF-AFBB-F4739793E906}" type="pres">
      <dgm:prSet presAssocID="{62FAB819-9974-4471-97F9-6E1D7A010796}" presName="parentText" presStyleLbl="node1" presStyleIdx="5" presStyleCnt="7">
        <dgm:presLayoutVars>
          <dgm:chMax val="0"/>
          <dgm:bulletEnabled val="1"/>
        </dgm:presLayoutVars>
      </dgm:prSet>
      <dgm:spPr/>
    </dgm:pt>
    <dgm:pt modelId="{E8127CFE-D8D8-417F-BE9E-0B051F82D0BC}" type="pres">
      <dgm:prSet presAssocID="{5B007C99-6F72-4EB6-8449-A34EC7A4565E}" presName="spacer" presStyleCnt="0"/>
      <dgm:spPr/>
    </dgm:pt>
    <dgm:pt modelId="{3E5C63A7-E85E-4EDD-8C93-57683ECCF443}" type="pres">
      <dgm:prSet presAssocID="{716E3DEB-3EF7-4202-BCC9-CEFD3BE09F88}" presName="parentText" presStyleLbl="node1" presStyleIdx="6" presStyleCnt="7">
        <dgm:presLayoutVars>
          <dgm:chMax val="0"/>
          <dgm:bulletEnabled val="1"/>
        </dgm:presLayoutVars>
      </dgm:prSet>
      <dgm:spPr/>
    </dgm:pt>
  </dgm:ptLst>
  <dgm:cxnLst>
    <dgm:cxn modelId="{D4547208-9CF1-4462-9480-BBA8657FDA46}" srcId="{6085648C-50A4-4E2E-9548-92662D52D2E0}" destId="{62FAB819-9974-4471-97F9-6E1D7A010796}" srcOrd="5" destOrd="0" parTransId="{64B3AC21-66BF-4BC6-9326-302D0ECDF94A}" sibTransId="{5B007C99-6F72-4EB6-8449-A34EC7A4565E}"/>
    <dgm:cxn modelId="{A9FBD93E-4C10-45AB-B64A-BCBA0DF85A4C}" srcId="{6085648C-50A4-4E2E-9548-92662D52D2E0}" destId="{F319D0E7-2ECA-444B-8A4F-5B3E20DC2512}" srcOrd="4" destOrd="0" parTransId="{BA30EEA4-D68F-43F5-BA0F-3E75706164B9}" sibTransId="{C7B80FA8-F012-44C4-B130-5E13E3E026A8}"/>
    <dgm:cxn modelId="{1ACCAC66-5D21-4C63-8B01-C30B725CC902}" type="presOf" srcId="{5E7CEEF9-3063-4235-BE7A-024BF2AD7DB6}" destId="{4EFD5BF2-E8D4-47A0-A2AC-54E0DC8D5DDC}" srcOrd="0" destOrd="0" presId="urn:microsoft.com/office/officeart/2005/8/layout/vList2"/>
    <dgm:cxn modelId="{E66DA67B-1C00-4196-9B56-A6A225276620}" type="presOf" srcId="{6085648C-50A4-4E2E-9548-92662D52D2E0}" destId="{7B57FA44-0068-46F4-B3A2-CCD2DD8567F6}" srcOrd="0" destOrd="0" presId="urn:microsoft.com/office/officeart/2005/8/layout/vList2"/>
    <dgm:cxn modelId="{85499490-6108-4B7B-8682-C87EDB1D7E3F}" type="presOf" srcId="{62FAB819-9974-4471-97F9-6E1D7A010796}" destId="{4384BB81-C1B6-41CF-AFBB-F4739793E906}" srcOrd="0" destOrd="0" presId="urn:microsoft.com/office/officeart/2005/8/layout/vList2"/>
    <dgm:cxn modelId="{92D4D89E-F19B-4E82-85E6-42E7433D1DA1}" type="presOf" srcId="{51B9430D-07C6-4B8B-AA5C-4FC6876891CB}" destId="{733EB7A9-18C2-400D-A599-97BE8A924D9E}" srcOrd="0" destOrd="0" presId="urn:microsoft.com/office/officeart/2005/8/layout/vList2"/>
    <dgm:cxn modelId="{3D5515A6-9BDC-409E-88B4-E372638E51A3}" srcId="{6085648C-50A4-4E2E-9548-92662D52D2E0}" destId="{E7BEE3B3-4BAC-42F6-9B61-9D938F33756C}" srcOrd="1" destOrd="0" parTransId="{30439AA8-0DBE-451D-9F87-32F55B0371D9}" sibTransId="{C78B4CDB-8CE6-452C-AFA0-8CD19CCAEBC3}"/>
    <dgm:cxn modelId="{DBF583AB-4ADF-4C45-8D6E-67FB5E2067FC}" srcId="{6085648C-50A4-4E2E-9548-92662D52D2E0}" destId="{51B9430D-07C6-4B8B-AA5C-4FC6876891CB}" srcOrd="3" destOrd="0" parTransId="{EACB1D02-5094-42D5-80BC-D329F02C6C69}" sibTransId="{5C192821-86C0-4464-8560-0D8241774B3B}"/>
    <dgm:cxn modelId="{CF3B35B5-AE09-4C61-98E2-5927A221DA9B}" srcId="{6085648C-50A4-4E2E-9548-92662D52D2E0}" destId="{716E3DEB-3EF7-4202-BCC9-CEFD3BE09F88}" srcOrd="6" destOrd="0" parTransId="{FCE2D33B-2499-4967-832E-92B54FB2F97B}" sibTransId="{7E8A3E0C-13B2-4DF2-B486-B5BEDF4F3B6A}"/>
    <dgm:cxn modelId="{410091BE-79F0-45FD-8636-06F333958540}" type="presOf" srcId="{E7BEE3B3-4BAC-42F6-9B61-9D938F33756C}" destId="{74012BB6-9087-4AE1-8F36-9BDC975ABD58}" srcOrd="0" destOrd="0" presId="urn:microsoft.com/office/officeart/2005/8/layout/vList2"/>
    <dgm:cxn modelId="{2CB4E1C3-9ABD-4462-8703-B1A042D9B948}" type="presOf" srcId="{716E3DEB-3EF7-4202-BCC9-CEFD3BE09F88}" destId="{3E5C63A7-E85E-4EDD-8C93-57683ECCF443}" srcOrd="0" destOrd="0" presId="urn:microsoft.com/office/officeart/2005/8/layout/vList2"/>
    <dgm:cxn modelId="{77C1BCD0-0C3F-4CF2-A85F-3B93C0012CEA}" srcId="{6085648C-50A4-4E2E-9548-92662D52D2E0}" destId="{5E7CEEF9-3063-4235-BE7A-024BF2AD7DB6}" srcOrd="2" destOrd="0" parTransId="{7A08A716-180B-4D15-A61D-AABA95DFF16A}" sibTransId="{DEC61644-8124-4566-8281-5C12F9E96D1B}"/>
    <dgm:cxn modelId="{00EBF0D8-1FED-433D-A17D-9DB9D106A23D}" type="presOf" srcId="{F319D0E7-2ECA-444B-8A4F-5B3E20DC2512}" destId="{F7F781D1-257B-4901-8C83-33DF1966FB11}" srcOrd="0" destOrd="0" presId="urn:microsoft.com/office/officeart/2005/8/layout/vList2"/>
    <dgm:cxn modelId="{59D73CDD-2FA7-40AB-B641-177E50DC9942}" type="presOf" srcId="{9AE99A7C-0FE9-4AE6-913E-5E0E2FD05BBF}" destId="{5F5FEB75-1CB9-440E-8DB1-94DA0089EB14}" srcOrd="0" destOrd="0" presId="urn:microsoft.com/office/officeart/2005/8/layout/vList2"/>
    <dgm:cxn modelId="{9AF2DBE7-A222-4A11-95D1-2B46B74BF3FC}" srcId="{6085648C-50A4-4E2E-9548-92662D52D2E0}" destId="{9AE99A7C-0FE9-4AE6-913E-5E0E2FD05BBF}" srcOrd="0" destOrd="0" parTransId="{D8129327-D86F-42C5-B49E-8494CD17CB05}" sibTransId="{F40FC945-AAC2-415E-BDEC-8C60906C03D1}"/>
    <dgm:cxn modelId="{6A2641B0-F936-4B13-ADD5-51F3B544D26D}" type="presParOf" srcId="{7B57FA44-0068-46F4-B3A2-CCD2DD8567F6}" destId="{5F5FEB75-1CB9-440E-8DB1-94DA0089EB14}" srcOrd="0" destOrd="0" presId="urn:microsoft.com/office/officeart/2005/8/layout/vList2"/>
    <dgm:cxn modelId="{1E4550BF-5CFC-4008-B20A-46553AF994DB}" type="presParOf" srcId="{7B57FA44-0068-46F4-B3A2-CCD2DD8567F6}" destId="{16F91014-B65F-48DA-B19E-FE42F3346D7F}" srcOrd="1" destOrd="0" presId="urn:microsoft.com/office/officeart/2005/8/layout/vList2"/>
    <dgm:cxn modelId="{0CF946F7-5E81-4BF8-B3DC-F7AA5247ECD3}" type="presParOf" srcId="{7B57FA44-0068-46F4-B3A2-CCD2DD8567F6}" destId="{74012BB6-9087-4AE1-8F36-9BDC975ABD58}" srcOrd="2" destOrd="0" presId="urn:microsoft.com/office/officeart/2005/8/layout/vList2"/>
    <dgm:cxn modelId="{A490461F-33E4-4943-BAC1-DD0281BECC5A}" type="presParOf" srcId="{7B57FA44-0068-46F4-B3A2-CCD2DD8567F6}" destId="{2B51EEFA-2E1D-460E-A0BC-D5D491A066C8}" srcOrd="3" destOrd="0" presId="urn:microsoft.com/office/officeart/2005/8/layout/vList2"/>
    <dgm:cxn modelId="{57F23834-6205-413E-905D-BAC589E2C067}" type="presParOf" srcId="{7B57FA44-0068-46F4-B3A2-CCD2DD8567F6}" destId="{4EFD5BF2-E8D4-47A0-A2AC-54E0DC8D5DDC}" srcOrd="4" destOrd="0" presId="urn:microsoft.com/office/officeart/2005/8/layout/vList2"/>
    <dgm:cxn modelId="{9AE2DCB6-7A93-4890-A2AC-F3EF3B7111D0}" type="presParOf" srcId="{7B57FA44-0068-46F4-B3A2-CCD2DD8567F6}" destId="{5535E313-1E91-41A5-BDDA-35E8CA96F2F7}" srcOrd="5" destOrd="0" presId="urn:microsoft.com/office/officeart/2005/8/layout/vList2"/>
    <dgm:cxn modelId="{90E9849F-0754-44C5-B7A7-CD471E0983C9}" type="presParOf" srcId="{7B57FA44-0068-46F4-B3A2-CCD2DD8567F6}" destId="{733EB7A9-18C2-400D-A599-97BE8A924D9E}" srcOrd="6" destOrd="0" presId="urn:microsoft.com/office/officeart/2005/8/layout/vList2"/>
    <dgm:cxn modelId="{A6900F62-CD1A-48F8-A99C-4E5C77627223}" type="presParOf" srcId="{7B57FA44-0068-46F4-B3A2-CCD2DD8567F6}" destId="{4CE140E9-BDDD-4947-BA3F-21CBC11CC354}" srcOrd="7" destOrd="0" presId="urn:microsoft.com/office/officeart/2005/8/layout/vList2"/>
    <dgm:cxn modelId="{DCBF865B-4D1B-4A4E-94C0-F744CEE9B9F1}" type="presParOf" srcId="{7B57FA44-0068-46F4-B3A2-CCD2DD8567F6}" destId="{F7F781D1-257B-4901-8C83-33DF1966FB11}" srcOrd="8" destOrd="0" presId="urn:microsoft.com/office/officeart/2005/8/layout/vList2"/>
    <dgm:cxn modelId="{5794E73E-79EE-4996-A559-CB0A0F660D1A}" type="presParOf" srcId="{7B57FA44-0068-46F4-B3A2-CCD2DD8567F6}" destId="{1EA7BB53-4D39-455D-B7FF-AD4ACCEA672B}" srcOrd="9" destOrd="0" presId="urn:microsoft.com/office/officeart/2005/8/layout/vList2"/>
    <dgm:cxn modelId="{F12102F4-026B-415A-86D9-5012F636E7AA}" type="presParOf" srcId="{7B57FA44-0068-46F4-B3A2-CCD2DD8567F6}" destId="{4384BB81-C1B6-41CF-AFBB-F4739793E906}" srcOrd="10" destOrd="0" presId="urn:microsoft.com/office/officeart/2005/8/layout/vList2"/>
    <dgm:cxn modelId="{425FDF3F-FF57-4F7B-ACD9-3B1B61ED5CC1}" type="presParOf" srcId="{7B57FA44-0068-46F4-B3A2-CCD2DD8567F6}" destId="{E8127CFE-D8D8-417F-BE9E-0B051F82D0BC}" srcOrd="11" destOrd="0" presId="urn:microsoft.com/office/officeart/2005/8/layout/vList2"/>
    <dgm:cxn modelId="{94D290C3-5C8B-4E4B-AB6C-7A72B179E8EC}" type="presParOf" srcId="{7B57FA44-0068-46F4-B3A2-CCD2DD8567F6}" destId="{3E5C63A7-E85E-4EDD-8C93-57683ECCF443}"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BF33CEFB-1BF1-422E-97B8-607A2209C4A6}"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DADFF1B1-279F-4627-A5D6-B5AAD7C378F5}">
      <dgm:prSet/>
      <dgm:spPr/>
      <dgm:t>
        <a:bodyPr/>
        <a:lstStyle/>
        <a:p>
          <a:r>
            <a:rPr lang="en-GB"/>
            <a:t>No new sounds will be taught as children will have been taught at least one grapheme for each of the 42 phonemes</a:t>
          </a:r>
          <a:endParaRPr lang="en-US"/>
        </a:p>
      </dgm:t>
    </dgm:pt>
    <dgm:pt modelId="{94EF25AC-8740-4CFE-A3BC-E41347CBD572}" type="parTrans" cxnId="{6EA3EC0F-FAC3-4797-A573-BB0CF1F6E41C}">
      <dgm:prSet/>
      <dgm:spPr/>
      <dgm:t>
        <a:bodyPr/>
        <a:lstStyle/>
        <a:p>
          <a:endParaRPr lang="en-US"/>
        </a:p>
      </dgm:t>
    </dgm:pt>
    <dgm:pt modelId="{EE21B351-92AE-4F3E-B629-05AF36E0F769}" type="sibTrans" cxnId="{6EA3EC0F-FAC3-4797-A573-BB0CF1F6E41C}">
      <dgm:prSet/>
      <dgm:spPr/>
      <dgm:t>
        <a:bodyPr/>
        <a:lstStyle/>
        <a:p>
          <a:endParaRPr lang="en-US"/>
        </a:p>
      </dgm:t>
    </dgm:pt>
    <dgm:pt modelId="{85E5409F-8B0B-4DF3-BEB6-22497FEBED52}">
      <dgm:prSet/>
      <dgm:spPr/>
      <dgm:t>
        <a:bodyPr/>
        <a:lstStyle/>
        <a:p>
          <a:r>
            <a:rPr lang="en-GB"/>
            <a:t>Children will be focusing on a mixture of CVC (consonant-vowel-consonant) words, e.g., </a:t>
          </a:r>
          <a:r>
            <a:rPr lang="en-GB" i="1"/>
            <a:t>milk, string, etc.</a:t>
          </a:r>
          <a:endParaRPr lang="en-US"/>
        </a:p>
      </dgm:t>
    </dgm:pt>
    <dgm:pt modelId="{B9BF0DB4-3A1A-4B28-A9C4-D71CA8318459}" type="parTrans" cxnId="{572107B9-C008-443C-99CF-924D66CA1B2B}">
      <dgm:prSet/>
      <dgm:spPr/>
      <dgm:t>
        <a:bodyPr/>
        <a:lstStyle/>
        <a:p>
          <a:endParaRPr lang="en-US"/>
        </a:p>
      </dgm:t>
    </dgm:pt>
    <dgm:pt modelId="{4D9DE2B7-130C-47AA-B681-F7742514AC26}" type="sibTrans" cxnId="{572107B9-C008-443C-99CF-924D66CA1B2B}">
      <dgm:prSet/>
      <dgm:spPr/>
      <dgm:t>
        <a:bodyPr/>
        <a:lstStyle/>
        <a:p>
          <a:endParaRPr lang="en-US"/>
        </a:p>
      </dgm:t>
    </dgm:pt>
    <dgm:pt modelId="{E39D5EBB-406E-4752-BF16-6B53E3759041}">
      <dgm:prSet/>
      <dgm:spPr/>
      <dgm:t>
        <a:bodyPr/>
        <a:lstStyle/>
        <a:p>
          <a:r>
            <a:rPr lang="en-GB"/>
            <a:t>They will also be reading two-syllable words, e.g. </a:t>
          </a:r>
          <a:r>
            <a:rPr lang="en-GB" i="1"/>
            <a:t>woodland, beaker</a:t>
          </a:r>
          <a:endParaRPr lang="en-US"/>
        </a:p>
      </dgm:t>
    </dgm:pt>
    <dgm:pt modelId="{D8B0BEA9-7F16-40D1-A102-728788269197}" type="parTrans" cxnId="{39208E87-B510-4371-8CEC-5964A125F10B}">
      <dgm:prSet/>
      <dgm:spPr/>
      <dgm:t>
        <a:bodyPr/>
        <a:lstStyle/>
        <a:p>
          <a:endParaRPr lang="en-US"/>
        </a:p>
      </dgm:t>
    </dgm:pt>
    <dgm:pt modelId="{D42E89A9-40DE-436A-A828-A1497F27EA8B}" type="sibTrans" cxnId="{39208E87-B510-4371-8CEC-5964A125F10B}">
      <dgm:prSet/>
      <dgm:spPr/>
      <dgm:t>
        <a:bodyPr/>
        <a:lstStyle/>
        <a:p>
          <a:endParaRPr lang="en-US"/>
        </a:p>
      </dgm:t>
    </dgm:pt>
    <dgm:pt modelId="{0006DE65-AE81-4CA5-A087-0EB3E9564098}">
      <dgm:prSet/>
      <dgm:spPr/>
      <dgm:t>
        <a:bodyPr/>
        <a:lstStyle/>
        <a:p>
          <a:r>
            <a:rPr lang="en-GB"/>
            <a:t>Tricky words: </a:t>
          </a:r>
          <a:r>
            <a:rPr lang="en-GB" i="1"/>
            <a:t>said, have, like, so, do, some, come, were, there, little, one, when, out, what</a:t>
          </a:r>
          <a:endParaRPr lang="en-US"/>
        </a:p>
      </dgm:t>
    </dgm:pt>
    <dgm:pt modelId="{59B32AEA-78C4-456F-9379-83FF64369888}" type="parTrans" cxnId="{BCE1A48C-2211-4412-883A-6CF7F5F03310}">
      <dgm:prSet/>
      <dgm:spPr/>
      <dgm:t>
        <a:bodyPr/>
        <a:lstStyle/>
        <a:p>
          <a:endParaRPr lang="en-US"/>
        </a:p>
      </dgm:t>
    </dgm:pt>
    <dgm:pt modelId="{C6658FA7-A12C-44DF-9583-0D6DCA71E81F}" type="sibTrans" cxnId="{BCE1A48C-2211-4412-883A-6CF7F5F03310}">
      <dgm:prSet/>
      <dgm:spPr/>
      <dgm:t>
        <a:bodyPr/>
        <a:lstStyle/>
        <a:p>
          <a:endParaRPr lang="en-US"/>
        </a:p>
      </dgm:t>
    </dgm:pt>
    <dgm:pt modelId="{3F4EF641-7F0A-49E8-8FF7-F2F3A3DFF949}">
      <dgm:prSet/>
      <dgm:spPr/>
      <dgm:t>
        <a:bodyPr/>
        <a:lstStyle/>
        <a:p>
          <a:r>
            <a:rPr lang="en-GB"/>
            <a:t>Phase 4 will be taught for the remainder of the F2 year (15 to 20 weeks)</a:t>
          </a:r>
          <a:endParaRPr lang="en-US"/>
        </a:p>
      </dgm:t>
    </dgm:pt>
    <dgm:pt modelId="{9E3B1C3D-DBD5-4895-A40D-D9A01A15F5FB}" type="parTrans" cxnId="{FB33F322-D500-404A-951D-914D7E15F8B9}">
      <dgm:prSet/>
      <dgm:spPr/>
      <dgm:t>
        <a:bodyPr/>
        <a:lstStyle/>
        <a:p>
          <a:endParaRPr lang="en-US"/>
        </a:p>
      </dgm:t>
    </dgm:pt>
    <dgm:pt modelId="{EBABFD3F-EF02-4F79-B05C-93D0DBDDE9F8}" type="sibTrans" cxnId="{FB33F322-D500-404A-951D-914D7E15F8B9}">
      <dgm:prSet/>
      <dgm:spPr/>
      <dgm:t>
        <a:bodyPr/>
        <a:lstStyle/>
        <a:p>
          <a:endParaRPr lang="en-US"/>
        </a:p>
      </dgm:t>
    </dgm:pt>
    <dgm:pt modelId="{B707BF66-7EA2-4C51-BABE-E6500034B6CC}" type="pres">
      <dgm:prSet presAssocID="{BF33CEFB-1BF1-422E-97B8-607A2209C4A6}" presName="root" presStyleCnt="0">
        <dgm:presLayoutVars>
          <dgm:dir/>
          <dgm:resizeHandles val="exact"/>
        </dgm:presLayoutVars>
      </dgm:prSet>
      <dgm:spPr/>
    </dgm:pt>
    <dgm:pt modelId="{275A8F0C-3A10-4275-83BE-1652F412CD05}" type="pres">
      <dgm:prSet presAssocID="{DADFF1B1-279F-4627-A5D6-B5AAD7C378F5}" presName="compNode" presStyleCnt="0"/>
      <dgm:spPr/>
    </dgm:pt>
    <dgm:pt modelId="{72C7700C-550F-4E00-8D9A-7957D23BB9AD}" type="pres">
      <dgm:prSet presAssocID="{DADFF1B1-279F-4627-A5D6-B5AAD7C378F5}" presName="bgRect" presStyleLbl="bgShp" presStyleIdx="0" presStyleCnt="5"/>
      <dgm:spPr/>
    </dgm:pt>
    <dgm:pt modelId="{5D3F4467-42D3-48E6-AA78-A83F4EB40E3D}" type="pres">
      <dgm:prSet presAssocID="{DADFF1B1-279F-4627-A5D6-B5AAD7C378F5}"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lassroom"/>
        </a:ext>
      </dgm:extLst>
    </dgm:pt>
    <dgm:pt modelId="{9C186BFF-BC1D-425B-A9FA-5F364D8E10B1}" type="pres">
      <dgm:prSet presAssocID="{DADFF1B1-279F-4627-A5D6-B5AAD7C378F5}" presName="spaceRect" presStyleCnt="0"/>
      <dgm:spPr/>
    </dgm:pt>
    <dgm:pt modelId="{686588F7-6068-47BE-9FCB-5FDDFD3BE51C}" type="pres">
      <dgm:prSet presAssocID="{DADFF1B1-279F-4627-A5D6-B5AAD7C378F5}" presName="parTx" presStyleLbl="revTx" presStyleIdx="0" presStyleCnt="5">
        <dgm:presLayoutVars>
          <dgm:chMax val="0"/>
          <dgm:chPref val="0"/>
        </dgm:presLayoutVars>
      </dgm:prSet>
      <dgm:spPr/>
    </dgm:pt>
    <dgm:pt modelId="{DAAF60B3-F6E8-43F1-A476-1530447072E5}" type="pres">
      <dgm:prSet presAssocID="{EE21B351-92AE-4F3E-B629-05AF36E0F769}" presName="sibTrans" presStyleCnt="0"/>
      <dgm:spPr/>
    </dgm:pt>
    <dgm:pt modelId="{81005F74-4DB9-4D88-8229-D3FD448D03EA}" type="pres">
      <dgm:prSet presAssocID="{85E5409F-8B0B-4DF3-BEB6-22497FEBED52}" presName="compNode" presStyleCnt="0"/>
      <dgm:spPr/>
    </dgm:pt>
    <dgm:pt modelId="{58058D69-457A-4C29-94FB-B5022145A0AF}" type="pres">
      <dgm:prSet presAssocID="{85E5409F-8B0B-4DF3-BEB6-22497FEBED52}" presName="bgRect" presStyleLbl="bgShp" presStyleIdx="1" presStyleCnt="5"/>
      <dgm:spPr/>
    </dgm:pt>
    <dgm:pt modelId="{2965D0E5-0F47-4349-B5B2-248B4A7DDAA9}" type="pres">
      <dgm:prSet presAssocID="{85E5409F-8B0B-4DF3-BEB6-22497FEBED52}"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Marketing"/>
        </a:ext>
      </dgm:extLst>
    </dgm:pt>
    <dgm:pt modelId="{A0272DF5-033B-4C69-8E49-47D2E69F132C}" type="pres">
      <dgm:prSet presAssocID="{85E5409F-8B0B-4DF3-BEB6-22497FEBED52}" presName="spaceRect" presStyleCnt="0"/>
      <dgm:spPr/>
    </dgm:pt>
    <dgm:pt modelId="{C4FA9BB9-DEAF-41A3-98D2-C8ADA08C4659}" type="pres">
      <dgm:prSet presAssocID="{85E5409F-8B0B-4DF3-BEB6-22497FEBED52}" presName="parTx" presStyleLbl="revTx" presStyleIdx="1" presStyleCnt="5">
        <dgm:presLayoutVars>
          <dgm:chMax val="0"/>
          <dgm:chPref val="0"/>
        </dgm:presLayoutVars>
      </dgm:prSet>
      <dgm:spPr/>
    </dgm:pt>
    <dgm:pt modelId="{A2F9AB13-8234-47AB-9D52-6D484E90EA62}" type="pres">
      <dgm:prSet presAssocID="{4D9DE2B7-130C-47AA-B681-F7742514AC26}" presName="sibTrans" presStyleCnt="0"/>
      <dgm:spPr/>
    </dgm:pt>
    <dgm:pt modelId="{5323A1A9-858A-45F8-A162-6F5D4E58F549}" type="pres">
      <dgm:prSet presAssocID="{E39D5EBB-406E-4752-BF16-6B53E3759041}" presName="compNode" presStyleCnt="0"/>
      <dgm:spPr/>
    </dgm:pt>
    <dgm:pt modelId="{D7AE13B7-6D25-4901-82EF-608C439672D0}" type="pres">
      <dgm:prSet presAssocID="{E39D5EBB-406E-4752-BF16-6B53E3759041}" presName="bgRect" presStyleLbl="bgShp" presStyleIdx="2" presStyleCnt="5"/>
      <dgm:spPr/>
    </dgm:pt>
    <dgm:pt modelId="{D8619F72-84B7-42C5-B1BA-71E439F7E768}" type="pres">
      <dgm:prSet presAssocID="{E39D5EBB-406E-4752-BF16-6B53E3759041}"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Tongue"/>
        </a:ext>
      </dgm:extLst>
    </dgm:pt>
    <dgm:pt modelId="{5AC4074C-5A8F-418C-BEDC-3BFBD83BDC71}" type="pres">
      <dgm:prSet presAssocID="{E39D5EBB-406E-4752-BF16-6B53E3759041}" presName="spaceRect" presStyleCnt="0"/>
      <dgm:spPr/>
    </dgm:pt>
    <dgm:pt modelId="{2B33F564-69A8-4606-8E30-4D330B515F0C}" type="pres">
      <dgm:prSet presAssocID="{E39D5EBB-406E-4752-BF16-6B53E3759041}" presName="parTx" presStyleLbl="revTx" presStyleIdx="2" presStyleCnt="5">
        <dgm:presLayoutVars>
          <dgm:chMax val="0"/>
          <dgm:chPref val="0"/>
        </dgm:presLayoutVars>
      </dgm:prSet>
      <dgm:spPr/>
    </dgm:pt>
    <dgm:pt modelId="{1D02BCFA-A572-4EE1-BDFD-9709F4BA6A1F}" type="pres">
      <dgm:prSet presAssocID="{D42E89A9-40DE-436A-A828-A1497F27EA8B}" presName="sibTrans" presStyleCnt="0"/>
      <dgm:spPr/>
    </dgm:pt>
    <dgm:pt modelId="{E476CA78-BAF6-4F75-A7B0-C64CBF78C8F2}" type="pres">
      <dgm:prSet presAssocID="{0006DE65-AE81-4CA5-A087-0EB3E9564098}" presName="compNode" presStyleCnt="0"/>
      <dgm:spPr/>
    </dgm:pt>
    <dgm:pt modelId="{C439D848-CE03-4CC0-8F6F-48C7F635CDA2}" type="pres">
      <dgm:prSet presAssocID="{0006DE65-AE81-4CA5-A087-0EB3E9564098}" presName="bgRect" presStyleLbl="bgShp" presStyleIdx="3" presStyleCnt="5"/>
      <dgm:spPr/>
    </dgm:pt>
    <dgm:pt modelId="{48BE6BFD-0DE8-4220-963D-B8C29E0D53FC}" type="pres">
      <dgm:prSet presAssocID="{0006DE65-AE81-4CA5-A087-0EB3E9564098}"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Books"/>
        </a:ext>
      </dgm:extLst>
    </dgm:pt>
    <dgm:pt modelId="{7D267A84-1907-4EBE-8ABF-C8CDE46A707A}" type="pres">
      <dgm:prSet presAssocID="{0006DE65-AE81-4CA5-A087-0EB3E9564098}" presName="spaceRect" presStyleCnt="0"/>
      <dgm:spPr/>
    </dgm:pt>
    <dgm:pt modelId="{98D9B81D-A029-4FA3-8B6E-B9FA1DD075E2}" type="pres">
      <dgm:prSet presAssocID="{0006DE65-AE81-4CA5-A087-0EB3E9564098}" presName="parTx" presStyleLbl="revTx" presStyleIdx="3" presStyleCnt="5">
        <dgm:presLayoutVars>
          <dgm:chMax val="0"/>
          <dgm:chPref val="0"/>
        </dgm:presLayoutVars>
      </dgm:prSet>
      <dgm:spPr/>
    </dgm:pt>
    <dgm:pt modelId="{4295854C-C177-43AF-882C-A2441953BAD5}" type="pres">
      <dgm:prSet presAssocID="{C6658FA7-A12C-44DF-9583-0D6DCA71E81F}" presName="sibTrans" presStyleCnt="0"/>
      <dgm:spPr/>
    </dgm:pt>
    <dgm:pt modelId="{CB92DAAF-C5FC-4226-9B95-9BD2CC1E7CD4}" type="pres">
      <dgm:prSet presAssocID="{3F4EF641-7F0A-49E8-8FF7-F2F3A3DFF949}" presName="compNode" presStyleCnt="0"/>
      <dgm:spPr/>
    </dgm:pt>
    <dgm:pt modelId="{59B73D74-C7B0-48F6-9CE0-9BFBA16B8604}" type="pres">
      <dgm:prSet presAssocID="{3F4EF641-7F0A-49E8-8FF7-F2F3A3DFF949}" presName="bgRect" presStyleLbl="bgShp" presStyleIdx="4" presStyleCnt="5"/>
      <dgm:spPr/>
    </dgm:pt>
    <dgm:pt modelId="{5B2FF436-9EE9-4DD1-A064-C01A4691DE45}" type="pres">
      <dgm:prSet presAssocID="{3F4EF641-7F0A-49E8-8FF7-F2F3A3DFF949}"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Schoolhouse"/>
        </a:ext>
      </dgm:extLst>
    </dgm:pt>
    <dgm:pt modelId="{7489B96C-67CC-427D-BF17-05DB08F18931}" type="pres">
      <dgm:prSet presAssocID="{3F4EF641-7F0A-49E8-8FF7-F2F3A3DFF949}" presName="spaceRect" presStyleCnt="0"/>
      <dgm:spPr/>
    </dgm:pt>
    <dgm:pt modelId="{3FEF8795-34B8-4AFD-AF0E-35AF9886423A}" type="pres">
      <dgm:prSet presAssocID="{3F4EF641-7F0A-49E8-8FF7-F2F3A3DFF949}" presName="parTx" presStyleLbl="revTx" presStyleIdx="4" presStyleCnt="5">
        <dgm:presLayoutVars>
          <dgm:chMax val="0"/>
          <dgm:chPref val="0"/>
        </dgm:presLayoutVars>
      </dgm:prSet>
      <dgm:spPr/>
    </dgm:pt>
  </dgm:ptLst>
  <dgm:cxnLst>
    <dgm:cxn modelId="{6EA3EC0F-FAC3-4797-A573-BB0CF1F6E41C}" srcId="{BF33CEFB-1BF1-422E-97B8-607A2209C4A6}" destId="{DADFF1B1-279F-4627-A5D6-B5AAD7C378F5}" srcOrd="0" destOrd="0" parTransId="{94EF25AC-8740-4CFE-A3BC-E41347CBD572}" sibTransId="{EE21B351-92AE-4F3E-B629-05AF36E0F769}"/>
    <dgm:cxn modelId="{3B36B71D-67C0-41D9-9E28-7461CA151253}" type="presOf" srcId="{E39D5EBB-406E-4752-BF16-6B53E3759041}" destId="{2B33F564-69A8-4606-8E30-4D330B515F0C}" srcOrd="0" destOrd="0" presId="urn:microsoft.com/office/officeart/2018/2/layout/IconVerticalSolidList"/>
    <dgm:cxn modelId="{FB33F322-D500-404A-951D-914D7E15F8B9}" srcId="{BF33CEFB-1BF1-422E-97B8-607A2209C4A6}" destId="{3F4EF641-7F0A-49E8-8FF7-F2F3A3DFF949}" srcOrd="4" destOrd="0" parTransId="{9E3B1C3D-DBD5-4895-A40D-D9A01A15F5FB}" sibTransId="{EBABFD3F-EF02-4F79-B05C-93D0DBDDE9F8}"/>
    <dgm:cxn modelId="{D07F5A6C-1B4B-4901-933C-B8D34FB3D1C6}" type="presOf" srcId="{0006DE65-AE81-4CA5-A087-0EB3E9564098}" destId="{98D9B81D-A029-4FA3-8B6E-B9FA1DD075E2}" srcOrd="0" destOrd="0" presId="urn:microsoft.com/office/officeart/2018/2/layout/IconVerticalSolidList"/>
    <dgm:cxn modelId="{8C048970-CF5C-485B-A9FC-90CAFC516877}" type="presOf" srcId="{BF33CEFB-1BF1-422E-97B8-607A2209C4A6}" destId="{B707BF66-7EA2-4C51-BABE-E6500034B6CC}" srcOrd="0" destOrd="0" presId="urn:microsoft.com/office/officeart/2018/2/layout/IconVerticalSolidList"/>
    <dgm:cxn modelId="{39208E87-B510-4371-8CEC-5964A125F10B}" srcId="{BF33CEFB-1BF1-422E-97B8-607A2209C4A6}" destId="{E39D5EBB-406E-4752-BF16-6B53E3759041}" srcOrd="2" destOrd="0" parTransId="{D8B0BEA9-7F16-40D1-A102-728788269197}" sibTransId="{D42E89A9-40DE-436A-A828-A1497F27EA8B}"/>
    <dgm:cxn modelId="{BCE1A48C-2211-4412-883A-6CF7F5F03310}" srcId="{BF33CEFB-1BF1-422E-97B8-607A2209C4A6}" destId="{0006DE65-AE81-4CA5-A087-0EB3E9564098}" srcOrd="3" destOrd="0" parTransId="{59B32AEA-78C4-456F-9379-83FF64369888}" sibTransId="{C6658FA7-A12C-44DF-9583-0D6DCA71E81F}"/>
    <dgm:cxn modelId="{E600B2A1-4179-4C3D-825F-1BE84DC13C13}" type="presOf" srcId="{85E5409F-8B0B-4DF3-BEB6-22497FEBED52}" destId="{C4FA9BB9-DEAF-41A3-98D2-C8ADA08C4659}" srcOrd="0" destOrd="0" presId="urn:microsoft.com/office/officeart/2018/2/layout/IconVerticalSolidList"/>
    <dgm:cxn modelId="{572107B9-C008-443C-99CF-924D66CA1B2B}" srcId="{BF33CEFB-1BF1-422E-97B8-607A2209C4A6}" destId="{85E5409F-8B0B-4DF3-BEB6-22497FEBED52}" srcOrd="1" destOrd="0" parTransId="{B9BF0DB4-3A1A-4B28-A9C4-D71CA8318459}" sibTransId="{4D9DE2B7-130C-47AA-B681-F7742514AC26}"/>
    <dgm:cxn modelId="{8CD827BD-69B9-40C2-BFD7-D30CF264A0D4}" type="presOf" srcId="{DADFF1B1-279F-4627-A5D6-B5AAD7C378F5}" destId="{686588F7-6068-47BE-9FCB-5FDDFD3BE51C}" srcOrd="0" destOrd="0" presId="urn:microsoft.com/office/officeart/2018/2/layout/IconVerticalSolidList"/>
    <dgm:cxn modelId="{F5025CBE-3BA5-4498-A6E4-32E1D34CCA56}" type="presOf" srcId="{3F4EF641-7F0A-49E8-8FF7-F2F3A3DFF949}" destId="{3FEF8795-34B8-4AFD-AF0E-35AF9886423A}" srcOrd="0" destOrd="0" presId="urn:microsoft.com/office/officeart/2018/2/layout/IconVerticalSolidList"/>
    <dgm:cxn modelId="{70840A2E-E46A-4180-A86F-AB614732D375}" type="presParOf" srcId="{B707BF66-7EA2-4C51-BABE-E6500034B6CC}" destId="{275A8F0C-3A10-4275-83BE-1652F412CD05}" srcOrd="0" destOrd="0" presId="urn:microsoft.com/office/officeart/2018/2/layout/IconVerticalSolidList"/>
    <dgm:cxn modelId="{34897782-3B05-46B4-ACA6-E49FADF5D3B1}" type="presParOf" srcId="{275A8F0C-3A10-4275-83BE-1652F412CD05}" destId="{72C7700C-550F-4E00-8D9A-7957D23BB9AD}" srcOrd="0" destOrd="0" presId="urn:microsoft.com/office/officeart/2018/2/layout/IconVerticalSolidList"/>
    <dgm:cxn modelId="{883F29C4-FBE4-441A-9E1D-22AA7C950E16}" type="presParOf" srcId="{275A8F0C-3A10-4275-83BE-1652F412CD05}" destId="{5D3F4467-42D3-48E6-AA78-A83F4EB40E3D}" srcOrd="1" destOrd="0" presId="urn:microsoft.com/office/officeart/2018/2/layout/IconVerticalSolidList"/>
    <dgm:cxn modelId="{87DC99DB-6FCD-4EE4-9887-E4C422177735}" type="presParOf" srcId="{275A8F0C-3A10-4275-83BE-1652F412CD05}" destId="{9C186BFF-BC1D-425B-A9FA-5F364D8E10B1}" srcOrd="2" destOrd="0" presId="urn:microsoft.com/office/officeart/2018/2/layout/IconVerticalSolidList"/>
    <dgm:cxn modelId="{08F1EC30-C182-4C99-B222-70CAB82D13FF}" type="presParOf" srcId="{275A8F0C-3A10-4275-83BE-1652F412CD05}" destId="{686588F7-6068-47BE-9FCB-5FDDFD3BE51C}" srcOrd="3" destOrd="0" presId="urn:microsoft.com/office/officeart/2018/2/layout/IconVerticalSolidList"/>
    <dgm:cxn modelId="{13ACF6FA-3CE6-4A20-9BFB-A2F213EC1D58}" type="presParOf" srcId="{B707BF66-7EA2-4C51-BABE-E6500034B6CC}" destId="{DAAF60B3-F6E8-43F1-A476-1530447072E5}" srcOrd="1" destOrd="0" presId="urn:microsoft.com/office/officeart/2018/2/layout/IconVerticalSolidList"/>
    <dgm:cxn modelId="{DE7C0C21-29C7-4FFF-8888-BED61E93D49A}" type="presParOf" srcId="{B707BF66-7EA2-4C51-BABE-E6500034B6CC}" destId="{81005F74-4DB9-4D88-8229-D3FD448D03EA}" srcOrd="2" destOrd="0" presId="urn:microsoft.com/office/officeart/2018/2/layout/IconVerticalSolidList"/>
    <dgm:cxn modelId="{2412C570-B800-47C5-A776-44899F765126}" type="presParOf" srcId="{81005F74-4DB9-4D88-8229-D3FD448D03EA}" destId="{58058D69-457A-4C29-94FB-B5022145A0AF}" srcOrd="0" destOrd="0" presId="urn:microsoft.com/office/officeart/2018/2/layout/IconVerticalSolidList"/>
    <dgm:cxn modelId="{5AEEA484-6989-44D9-A173-C36763576EDB}" type="presParOf" srcId="{81005F74-4DB9-4D88-8229-D3FD448D03EA}" destId="{2965D0E5-0F47-4349-B5B2-248B4A7DDAA9}" srcOrd="1" destOrd="0" presId="urn:microsoft.com/office/officeart/2018/2/layout/IconVerticalSolidList"/>
    <dgm:cxn modelId="{6BF99F44-7AE9-4BCA-8BA3-718840A25044}" type="presParOf" srcId="{81005F74-4DB9-4D88-8229-D3FD448D03EA}" destId="{A0272DF5-033B-4C69-8E49-47D2E69F132C}" srcOrd="2" destOrd="0" presId="urn:microsoft.com/office/officeart/2018/2/layout/IconVerticalSolidList"/>
    <dgm:cxn modelId="{429103EB-092F-40C6-A152-B8E69D3A8640}" type="presParOf" srcId="{81005F74-4DB9-4D88-8229-D3FD448D03EA}" destId="{C4FA9BB9-DEAF-41A3-98D2-C8ADA08C4659}" srcOrd="3" destOrd="0" presId="urn:microsoft.com/office/officeart/2018/2/layout/IconVerticalSolidList"/>
    <dgm:cxn modelId="{62497237-58E2-466C-9BFE-4D27CEA2A2C4}" type="presParOf" srcId="{B707BF66-7EA2-4C51-BABE-E6500034B6CC}" destId="{A2F9AB13-8234-47AB-9D52-6D484E90EA62}" srcOrd="3" destOrd="0" presId="urn:microsoft.com/office/officeart/2018/2/layout/IconVerticalSolidList"/>
    <dgm:cxn modelId="{8076E4A6-6E05-4B21-86AF-0C88A341B9A9}" type="presParOf" srcId="{B707BF66-7EA2-4C51-BABE-E6500034B6CC}" destId="{5323A1A9-858A-45F8-A162-6F5D4E58F549}" srcOrd="4" destOrd="0" presId="urn:microsoft.com/office/officeart/2018/2/layout/IconVerticalSolidList"/>
    <dgm:cxn modelId="{13D513B5-5496-406C-8E64-051047E52068}" type="presParOf" srcId="{5323A1A9-858A-45F8-A162-6F5D4E58F549}" destId="{D7AE13B7-6D25-4901-82EF-608C439672D0}" srcOrd="0" destOrd="0" presId="urn:microsoft.com/office/officeart/2018/2/layout/IconVerticalSolidList"/>
    <dgm:cxn modelId="{BBBDF5BA-1514-4D1F-AA89-D8FF53244D18}" type="presParOf" srcId="{5323A1A9-858A-45F8-A162-6F5D4E58F549}" destId="{D8619F72-84B7-42C5-B1BA-71E439F7E768}" srcOrd="1" destOrd="0" presId="urn:microsoft.com/office/officeart/2018/2/layout/IconVerticalSolidList"/>
    <dgm:cxn modelId="{5C370693-CF3A-49B7-99C1-89FD64954B23}" type="presParOf" srcId="{5323A1A9-858A-45F8-A162-6F5D4E58F549}" destId="{5AC4074C-5A8F-418C-BEDC-3BFBD83BDC71}" srcOrd="2" destOrd="0" presId="urn:microsoft.com/office/officeart/2018/2/layout/IconVerticalSolidList"/>
    <dgm:cxn modelId="{D6D42C4D-75B8-4044-99F6-206C103ACBDC}" type="presParOf" srcId="{5323A1A9-858A-45F8-A162-6F5D4E58F549}" destId="{2B33F564-69A8-4606-8E30-4D330B515F0C}" srcOrd="3" destOrd="0" presId="urn:microsoft.com/office/officeart/2018/2/layout/IconVerticalSolidList"/>
    <dgm:cxn modelId="{738C7449-2B89-4D9C-910F-35B54DD2F76A}" type="presParOf" srcId="{B707BF66-7EA2-4C51-BABE-E6500034B6CC}" destId="{1D02BCFA-A572-4EE1-BDFD-9709F4BA6A1F}" srcOrd="5" destOrd="0" presId="urn:microsoft.com/office/officeart/2018/2/layout/IconVerticalSolidList"/>
    <dgm:cxn modelId="{0E7686F7-BFAA-404A-94F3-5ED19C0DAA6C}" type="presParOf" srcId="{B707BF66-7EA2-4C51-BABE-E6500034B6CC}" destId="{E476CA78-BAF6-4F75-A7B0-C64CBF78C8F2}" srcOrd="6" destOrd="0" presId="urn:microsoft.com/office/officeart/2018/2/layout/IconVerticalSolidList"/>
    <dgm:cxn modelId="{2A782B18-5C1A-4FD6-8CF8-7F2522909B3A}" type="presParOf" srcId="{E476CA78-BAF6-4F75-A7B0-C64CBF78C8F2}" destId="{C439D848-CE03-4CC0-8F6F-48C7F635CDA2}" srcOrd="0" destOrd="0" presId="urn:microsoft.com/office/officeart/2018/2/layout/IconVerticalSolidList"/>
    <dgm:cxn modelId="{63E21952-ED5D-4F80-9C4F-D49005331051}" type="presParOf" srcId="{E476CA78-BAF6-4F75-A7B0-C64CBF78C8F2}" destId="{48BE6BFD-0DE8-4220-963D-B8C29E0D53FC}" srcOrd="1" destOrd="0" presId="urn:microsoft.com/office/officeart/2018/2/layout/IconVerticalSolidList"/>
    <dgm:cxn modelId="{B0131F33-B819-4097-8FB9-AA56DD987777}" type="presParOf" srcId="{E476CA78-BAF6-4F75-A7B0-C64CBF78C8F2}" destId="{7D267A84-1907-4EBE-8ABF-C8CDE46A707A}" srcOrd="2" destOrd="0" presId="urn:microsoft.com/office/officeart/2018/2/layout/IconVerticalSolidList"/>
    <dgm:cxn modelId="{64C871B8-A1B3-4E8A-A31B-BAA288EF2162}" type="presParOf" srcId="{E476CA78-BAF6-4F75-A7B0-C64CBF78C8F2}" destId="{98D9B81D-A029-4FA3-8B6E-B9FA1DD075E2}" srcOrd="3" destOrd="0" presId="urn:microsoft.com/office/officeart/2018/2/layout/IconVerticalSolidList"/>
    <dgm:cxn modelId="{46802FFD-E0EB-4E30-82AF-F56179EA6F8E}" type="presParOf" srcId="{B707BF66-7EA2-4C51-BABE-E6500034B6CC}" destId="{4295854C-C177-43AF-882C-A2441953BAD5}" srcOrd="7" destOrd="0" presId="urn:microsoft.com/office/officeart/2018/2/layout/IconVerticalSolidList"/>
    <dgm:cxn modelId="{A83AC9C0-2254-431C-8DA0-1E585547C06A}" type="presParOf" srcId="{B707BF66-7EA2-4C51-BABE-E6500034B6CC}" destId="{CB92DAAF-C5FC-4226-9B95-9BD2CC1E7CD4}" srcOrd="8" destOrd="0" presId="urn:microsoft.com/office/officeart/2018/2/layout/IconVerticalSolidList"/>
    <dgm:cxn modelId="{CB36DF6E-89D1-4489-918E-42EA9AF767F1}" type="presParOf" srcId="{CB92DAAF-C5FC-4226-9B95-9BD2CC1E7CD4}" destId="{59B73D74-C7B0-48F6-9CE0-9BFBA16B8604}" srcOrd="0" destOrd="0" presId="urn:microsoft.com/office/officeart/2018/2/layout/IconVerticalSolidList"/>
    <dgm:cxn modelId="{50418CCB-A626-49C6-AF7C-FEB43044127B}" type="presParOf" srcId="{CB92DAAF-C5FC-4226-9B95-9BD2CC1E7CD4}" destId="{5B2FF436-9EE9-4DD1-A064-C01A4691DE45}" srcOrd="1" destOrd="0" presId="urn:microsoft.com/office/officeart/2018/2/layout/IconVerticalSolidList"/>
    <dgm:cxn modelId="{9AFA2422-36DC-4E5C-95E9-A2DF721B5769}" type="presParOf" srcId="{CB92DAAF-C5FC-4226-9B95-9BD2CC1E7CD4}" destId="{7489B96C-67CC-427D-BF17-05DB08F18931}" srcOrd="2" destOrd="0" presId="urn:microsoft.com/office/officeart/2018/2/layout/IconVerticalSolidList"/>
    <dgm:cxn modelId="{1A5B7B94-FA6B-44B0-871A-670CC0D4926F}" type="presParOf" srcId="{CB92DAAF-C5FC-4226-9B95-9BD2CC1E7CD4}" destId="{3FEF8795-34B8-4AFD-AF0E-35AF9886423A}"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8ABE700B-7F5C-4B3F-9EEB-02B5E189868E}"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4BA48CA3-F6B7-4D5B-B765-DE77CEB6B76A}">
      <dgm:prSet/>
      <dgm:spPr/>
      <dgm:t>
        <a:bodyPr/>
        <a:lstStyle/>
        <a:p>
          <a:r>
            <a:rPr lang="en-GB"/>
            <a:t>Phase 5 is expected to be delivered over the entire Year 1 period</a:t>
          </a:r>
          <a:endParaRPr lang="en-US"/>
        </a:p>
      </dgm:t>
    </dgm:pt>
    <dgm:pt modelId="{5CD6B7EB-6F0E-44C0-85C2-06759FD7AA18}" type="parTrans" cxnId="{4D49CE17-C84D-4924-8FC6-F557818E2096}">
      <dgm:prSet/>
      <dgm:spPr/>
      <dgm:t>
        <a:bodyPr/>
        <a:lstStyle/>
        <a:p>
          <a:endParaRPr lang="en-US"/>
        </a:p>
      </dgm:t>
    </dgm:pt>
    <dgm:pt modelId="{6E08A0E0-7659-4DBC-A2CF-54FA1F9F8FDC}" type="sibTrans" cxnId="{4D49CE17-C84D-4924-8FC6-F557818E2096}">
      <dgm:prSet/>
      <dgm:spPr/>
      <dgm:t>
        <a:bodyPr/>
        <a:lstStyle/>
        <a:p>
          <a:endParaRPr lang="en-US"/>
        </a:p>
      </dgm:t>
    </dgm:pt>
    <dgm:pt modelId="{B2D41124-22B7-4ABE-8311-40523E464F6F}">
      <dgm:prSet/>
      <dgm:spPr/>
      <dgm:t>
        <a:bodyPr/>
        <a:lstStyle/>
        <a:p>
          <a:r>
            <a:rPr lang="en-GB"/>
            <a:t>By this point, segmenting and blending with the taught graphemes for the 42 phonemes is expected to be secure</a:t>
          </a:r>
          <a:endParaRPr lang="en-US"/>
        </a:p>
      </dgm:t>
    </dgm:pt>
    <dgm:pt modelId="{208C6905-5AED-430C-9DD8-9B2936F5C260}" type="parTrans" cxnId="{DA8C52C1-AD79-4658-9004-4376B1DEA88B}">
      <dgm:prSet/>
      <dgm:spPr/>
      <dgm:t>
        <a:bodyPr/>
        <a:lstStyle/>
        <a:p>
          <a:endParaRPr lang="en-US"/>
        </a:p>
      </dgm:t>
    </dgm:pt>
    <dgm:pt modelId="{5D635578-E05C-4F93-A13D-E114CA6AE86C}" type="sibTrans" cxnId="{DA8C52C1-AD79-4658-9004-4376B1DEA88B}">
      <dgm:prSet/>
      <dgm:spPr/>
      <dgm:t>
        <a:bodyPr/>
        <a:lstStyle/>
        <a:p>
          <a:endParaRPr lang="en-US"/>
        </a:p>
      </dgm:t>
    </dgm:pt>
    <dgm:pt modelId="{C4A530BF-36C1-4793-BB57-B9EF74E8686A}">
      <dgm:prSet/>
      <dgm:spPr/>
      <dgm:t>
        <a:bodyPr/>
        <a:lstStyle/>
        <a:p>
          <a:r>
            <a:rPr lang="en-GB"/>
            <a:t>During Phase 5, children will be taught alternative graphemes for phonemes, e.g., the options available to spell the /ay/ sound: 'a', 'ai', 'ae', 'a-e' and 'ay'</a:t>
          </a:r>
          <a:endParaRPr lang="en-US"/>
        </a:p>
      </dgm:t>
    </dgm:pt>
    <dgm:pt modelId="{8C948F0A-F2E3-4558-A1D7-06338BD227E4}" type="parTrans" cxnId="{375DE338-F19D-4AA9-B796-3FD150F4B93A}">
      <dgm:prSet/>
      <dgm:spPr/>
      <dgm:t>
        <a:bodyPr/>
        <a:lstStyle/>
        <a:p>
          <a:endParaRPr lang="en-US"/>
        </a:p>
      </dgm:t>
    </dgm:pt>
    <dgm:pt modelId="{280AA8D7-D773-4A22-8C97-A01F642AFEDC}" type="sibTrans" cxnId="{375DE338-F19D-4AA9-B796-3FD150F4B93A}">
      <dgm:prSet/>
      <dgm:spPr/>
      <dgm:t>
        <a:bodyPr/>
        <a:lstStyle/>
        <a:p>
          <a:endParaRPr lang="en-US"/>
        </a:p>
      </dgm:t>
    </dgm:pt>
    <dgm:pt modelId="{CFD62E75-F890-41EA-96AC-49963D20B9D4}" type="pres">
      <dgm:prSet presAssocID="{8ABE700B-7F5C-4B3F-9EEB-02B5E189868E}" presName="root" presStyleCnt="0">
        <dgm:presLayoutVars>
          <dgm:dir/>
          <dgm:resizeHandles val="exact"/>
        </dgm:presLayoutVars>
      </dgm:prSet>
      <dgm:spPr/>
    </dgm:pt>
    <dgm:pt modelId="{8087D182-9854-4B02-8FF4-7AD3CF90E463}" type="pres">
      <dgm:prSet presAssocID="{4BA48CA3-F6B7-4D5B-B765-DE77CEB6B76A}" presName="compNode" presStyleCnt="0"/>
      <dgm:spPr/>
    </dgm:pt>
    <dgm:pt modelId="{46B4587D-6D1F-4E31-843F-F454A1657955}" type="pres">
      <dgm:prSet presAssocID="{4BA48CA3-F6B7-4D5B-B765-DE77CEB6B76A}" presName="bgRect" presStyleLbl="bgShp" presStyleIdx="0" presStyleCnt="3"/>
      <dgm:spPr/>
    </dgm:pt>
    <dgm:pt modelId="{B55C48D4-90BF-41D4-B7BD-2526F0005A93}" type="pres">
      <dgm:prSet presAssocID="{4BA48CA3-F6B7-4D5B-B765-DE77CEB6B76A}"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Tick"/>
        </a:ext>
      </dgm:extLst>
    </dgm:pt>
    <dgm:pt modelId="{E7D55E1A-36EE-4B7C-BDEC-AA6183CD8A6D}" type="pres">
      <dgm:prSet presAssocID="{4BA48CA3-F6B7-4D5B-B765-DE77CEB6B76A}" presName="spaceRect" presStyleCnt="0"/>
      <dgm:spPr/>
    </dgm:pt>
    <dgm:pt modelId="{EB19B137-26B1-4567-86B8-0712E5DF61BF}" type="pres">
      <dgm:prSet presAssocID="{4BA48CA3-F6B7-4D5B-B765-DE77CEB6B76A}" presName="parTx" presStyleLbl="revTx" presStyleIdx="0" presStyleCnt="3">
        <dgm:presLayoutVars>
          <dgm:chMax val="0"/>
          <dgm:chPref val="0"/>
        </dgm:presLayoutVars>
      </dgm:prSet>
      <dgm:spPr/>
    </dgm:pt>
    <dgm:pt modelId="{05BFD8AD-0249-4DA0-9BF0-D0BB59745390}" type="pres">
      <dgm:prSet presAssocID="{6E08A0E0-7659-4DBC-A2CF-54FA1F9F8FDC}" presName="sibTrans" presStyleCnt="0"/>
      <dgm:spPr/>
    </dgm:pt>
    <dgm:pt modelId="{1A917C2A-40A8-44D2-B424-513EBEB6A7CA}" type="pres">
      <dgm:prSet presAssocID="{B2D41124-22B7-4ABE-8311-40523E464F6F}" presName="compNode" presStyleCnt="0"/>
      <dgm:spPr/>
    </dgm:pt>
    <dgm:pt modelId="{048F0171-648E-45CC-BAFF-AB9F38582B72}" type="pres">
      <dgm:prSet presAssocID="{B2D41124-22B7-4ABE-8311-40523E464F6F}" presName="bgRect" presStyleLbl="bgShp" presStyleIdx="1" presStyleCnt="3"/>
      <dgm:spPr/>
    </dgm:pt>
    <dgm:pt modelId="{076A654A-838A-481B-B7AF-110A0CBC91AF}" type="pres">
      <dgm:prSet presAssocID="{B2D41124-22B7-4ABE-8311-40523E464F6F}"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Ringer"/>
        </a:ext>
      </dgm:extLst>
    </dgm:pt>
    <dgm:pt modelId="{E581755B-B341-43C3-934F-C83C1EFBAE83}" type="pres">
      <dgm:prSet presAssocID="{B2D41124-22B7-4ABE-8311-40523E464F6F}" presName="spaceRect" presStyleCnt="0"/>
      <dgm:spPr/>
    </dgm:pt>
    <dgm:pt modelId="{122C4074-6FE0-45A2-B7E4-15E6F7155FCF}" type="pres">
      <dgm:prSet presAssocID="{B2D41124-22B7-4ABE-8311-40523E464F6F}" presName="parTx" presStyleLbl="revTx" presStyleIdx="1" presStyleCnt="3">
        <dgm:presLayoutVars>
          <dgm:chMax val="0"/>
          <dgm:chPref val="0"/>
        </dgm:presLayoutVars>
      </dgm:prSet>
      <dgm:spPr/>
    </dgm:pt>
    <dgm:pt modelId="{59AE3F11-4862-4B35-8D0E-C778D68395B0}" type="pres">
      <dgm:prSet presAssocID="{5D635578-E05C-4F93-A13D-E114CA6AE86C}" presName="sibTrans" presStyleCnt="0"/>
      <dgm:spPr/>
    </dgm:pt>
    <dgm:pt modelId="{BF1B97A9-15B1-4469-922B-21D21D3F6946}" type="pres">
      <dgm:prSet presAssocID="{C4A530BF-36C1-4793-BB57-B9EF74E8686A}" presName="compNode" presStyleCnt="0"/>
      <dgm:spPr/>
    </dgm:pt>
    <dgm:pt modelId="{ED77FF30-C89A-408F-888B-AFC30AAC2ED6}" type="pres">
      <dgm:prSet presAssocID="{C4A530BF-36C1-4793-BB57-B9EF74E8686A}" presName="bgRect" presStyleLbl="bgShp" presStyleIdx="2" presStyleCnt="3"/>
      <dgm:spPr/>
    </dgm:pt>
    <dgm:pt modelId="{3FFD6054-0C7B-4DC9-8EAC-FFB3D6C0D98E}" type="pres">
      <dgm:prSet presAssocID="{C4A530BF-36C1-4793-BB57-B9EF74E8686A}"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Soccer Player"/>
        </a:ext>
      </dgm:extLst>
    </dgm:pt>
    <dgm:pt modelId="{680DF874-A168-465A-B3F5-C572DDC6746B}" type="pres">
      <dgm:prSet presAssocID="{C4A530BF-36C1-4793-BB57-B9EF74E8686A}" presName="spaceRect" presStyleCnt="0"/>
      <dgm:spPr/>
    </dgm:pt>
    <dgm:pt modelId="{B4B3D059-C316-4C9A-9AB7-5EF164476B9E}" type="pres">
      <dgm:prSet presAssocID="{C4A530BF-36C1-4793-BB57-B9EF74E8686A}" presName="parTx" presStyleLbl="revTx" presStyleIdx="2" presStyleCnt="3">
        <dgm:presLayoutVars>
          <dgm:chMax val="0"/>
          <dgm:chPref val="0"/>
        </dgm:presLayoutVars>
      </dgm:prSet>
      <dgm:spPr/>
    </dgm:pt>
  </dgm:ptLst>
  <dgm:cxnLst>
    <dgm:cxn modelId="{4D49CE17-C84D-4924-8FC6-F557818E2096}" srcId="{8ABE700B-7F5C-4B3F-9EEB-02B5E189868E}" destId="{4BA48CA3-F6B7-4D5B-B765-DE77CEB6B76A}" srcOrd="0" destOrd="0" parTransId="{5CD6B7EB-6F0E-44C0-85C2-06759FD7AA18}" sibTransId="{6E08A0E0-7659-4DBC-A2CF-54FA1F9F8FDC}"/>
    <dgm:cxn modelId="{A81F881B-105D-40D5-B3F6-409491BCA6F6}" type="presOf" srcId="{C4A530BF-36C1-4793-BB57-B9EF74E8686A}" destId="{B4B3D059-C316-4C9A-9AB7-5EF164476B9E}" srcOrd="0" destOrd="0" presId="urn:microsoft.com/office/officeart/2018/2/layout/IconVerticalSolidList"/>
    <dgm:cxn modelId="{375DE338-F19D-4AA9-B796-3FD150F4B93A}" srcId="{8ABE700B-7F5C-4B3F-9EEB-02B5E189868E}" destId="{C4A530BF-36C1-4793-BB57-B9EF74E8686A}" srcOrd="2" destOrd="0" parTransId="{8C948F0A-F2E3-4558-A1D7-06338BD227E4}" sibTransId="{280AA8D7-D773-4A22-8C97-A01F642AFEDC}"/>
    <dgm:cxn modelId="{8DE8B35D-169C-4A14-8127-CC9F67516D0B}" type="presOf" srcId="{B2D41124-22B7-4ABE-8311-40523E464F6F}" destId="{122C4074-6FE0-45A2-B7E4-15E6F7155FCF}" srcOrd="0" destOrd="0" presId="urn:microsoft.com/office/officeart/2018/2/layout/IconVerticalSolidList"/>
    <dgm:cxn modelId="{DA8C52C1-AD79-4658-9004-4376B1DEA88B}" srcId="{8ABE700B-7F5C-4B3F-9EEB-02B5E189868E}" destId="{B2D41124-22B7-4ABE-8311-40523E464F6F}" srcOrd="1" destOrd="0" parTransId="{208C6905-5AED-430C-9DD8-9B2936F5C260}" sibTransId="{5D635578-E05C-4F93-A13D-E114CA6AE86C}"/>
    <dgm:cxn modelId="{D954FAEE-6240-4803-8DC8-299C667CF6A3}" type="presOf" srcId="{4BA48CA3-F6B7-4D5B-B765-DE77CEB6B76A}" destId="{EB19B137-26B1-4567-86B8-0712E5DF61BF}" srcOrd="0" destOrd="0" presId="urn:microsoft.com/office/officeart/2018/2/layout/IconVerticalSolidList"/>
    <dgm:cxn modelId="{57C198F4-8C5C-455C-BAEA-085F38458EC0}" type="presOf" srcId="{8ABE700B-7F5C-4B3F-9EEB-02B5E189868E}" destId="{CFD62E75-F890-41EA-96AC-49963D20B9D4}" srcOrd="0" destOrd="0" presId="urn:microsoft.com/office/officeart/2018/2/layout/IconVerticalSolidList"/>
    <dgm:cxn modelId="{4DA0A9F2-8A02-4682-AB00-322452753E28}" type="presParOf" srcId="{CFD62E75-F890-41EA-96AC-49963D20B9D4}" destId="{8087D182-9854-4B02-8FF4-7AD3CF90E463}" srcOrd="0" destOrd="0" presId="urn:microsoft.com/office/officeart/2018/2/layout/IconVerticalSolidList"/>
    <dgm:cxn modelId="{B6033216-2968-4320-9D88-3F9445C90A38}" type="presParOf" srcId="{8087D182-9854-4B02-8FF4-7AD3CF90E463}" destId="{46B4587D-6D1F-4E31-843F-F454A1657955}" srcOrd="0" destOrd="0" presId="urn:microsoft.com/office/officeart/2018/2/layout/IconVerticalSolidList"/>
    <dgm:cxn modelId="{EC090360-5BF2-4A2B-B4A4-3FB3C9776756}" type="presParOf" srcId="{8087D182-9854-4B02-8FF4-7AD3CF90E463}" destId="{B55C48D4-90BF-41D4-B7BD-2526F0005A93}" srcOrd="1" destOrd="0" presId="urn:microsoft.com/office/officeart/2018/2/layout/IconVerticalSolidList"/>
    <dgm:cxn modelId="{68BFB108-1871-4F7F-AC62-C68FA40B510B}" type="presParOf" srcId="{8087D182-9854-4B02-8FF4-7AD3CF90E463}" destId="{E7D55E1A-36EE-4B7C-BDEC-AA6183CD8A6D}" srcOrd="2" destOrd="0" presId="urn:microsoft.com/office/officeart/2018/2/layout/IconVerticalSolidList"/>
    <dgm:cxn modelId="{122E9184-91ED-4F5A-8EA5-5F9E9D44FABB}" type="presParOf" srcId="{8087D182-9854-4B02-8FF4-7AD3CF90E463}" destId="{EB19B137-26B1-4567-86B8-0712E5DF61BF}" srcOrd="3" destOrd="0" presId="urn:microsoft.com/office/officeart/2018/2/layout/IconVerticalSolidList"/>
    <dgm:cxn modelId="{742DA38A-DC1C-442D-81CC-A4E94EF8D095}" type="presParOf" srcId="{CFD62E75-F890-41EA-96AC-49963D20B9D4}" destId="{05BFD8AD-0249-4DA0-9BF0-D0BB59745390}" srcOrd="1" destOrd="0" presId="urn:microsoft.com/office/officeart/2018/2/layout/IconVerticalSolidList"/>
    <dgm:cxn modelId="{211C8699-4262-4E06-A934-266A37BD7363}" type="presParOf" srcId="{CFD62E75-F890-41EA-96AC-49963D20B9D4}" destId="{1A917C2A-40A8-44D2-B424-513EBEB6A7CA}" srcOrd="2" destOrd="0" presId="urn:microsoft.com/office/officeart/2018/2/layout/IconVerticalSolidList"/>
    <dgm:cxn modelId="{47615A56-3388-4604-9C24-84A2E9C95883}" type="presParOf" srcId="{1A917C2A-40A8-44D2-B424-513EBEB6A7CA}" destId="{048F0171-648E-45CC-BAFF-AB9F38582B72}" srcOrd="0" destOrd="0" presId="urn:microsoft.com/office/officeart/2018/2/layout/IconVerticalSolidList"/>
    <dgm:cxn modelId="{06AA6B1C-0EC3-4254-9A3A-D91FDFA5E07A}" type="presParOf" srcId="{1A917C2A-40A8-44D2-B424-513EBEB6A7CA}" destId="{076A654A-838A-481B-B7AF-110A0CBC91AF}" srcOrd="1" destOrd="0" presId="urn:microsoft.com/office/officeart/2018/2/layout/IconVerticalSolidList"/>
    <dgm:cxn modelId="{B81A6AE7-0D9E-4BB1-8E5A-AD470739F806}" type="presParOf" srcId="{1A917C2A-40A8-44D2-B424-513EBEB6A7CA}" destId="{E581755B-B341-43C3-934F-C83C1EFBAE83}" srcOrd="2" destOrd="0" presId="urn:microsoft.com/office/officeart/2018/2/layout/IconVerticalSolidList"/>
    <dgm:cxn modelId="{469A8270-3DBC-4451-8A7B-F5BC1DEE765A}" type="presParOf" srcId="{1A917C2A-40A8-44D2-B424-513EBEB6A7CA}" destId="{122C4074-6FE0-45A2-B7E4-15E6F7155FCF}" srcOrd="3" destOrd="0" presId="urn:microsoft.com/office/officeart/2018/2/layout/IconVerticalSolidList"/>
    <dgm:cxn modelId="{A5BECA38-0D54-4106-8445-B6C55FD879B2}" type="presParOf" srcId="{CFD62E75-F890-41EA-96AC-49963D20B9D4}" destId="{59AE3F11-4862-4B35-8D0E-C778D68395B0}" srcOrd="3" destOrd="0" presId="urn:microsoft.com/office/officeart/2018/2/layout/IconVerticalSolidList"/>
    <dgm:cxn modelId="{EB339F75-9AC8-405D-AACD-337DC9EE391E}" type="presParOf" srcId="{CFD62E75-F890-41EA-96AC-49963D20B9D4}" destId="{BF1B97A9-15B1-4469-922B-21D21D3F6946}" srcOrd="4" destOrd="0" presId="urn:microsoft.com/office/officeart/2018/2/layout/IconVerticalSolidList"/>
    <dgm:cxn modelId="{5EABCE44-64CB-45C7-A1C1-145E97308F8F}" type="presParOf" srcId="{BF1B97A9-15B1-4469-922B-21D21D3F6946}" destId="{ED77FF30-C89A-408F-888B-AFC30AAC2ED6}" srcOrd="0" destOrd="0" presId="urn:microsoft.com/office/officeart/2018/2/layout/IconVerticalSolidList"/>
    <dgm:cxn modelId="{256B5F21-59E1-4250-93D8-6B51D6CF3CFC}" type="presParOf" srcId="{BF1B97A9-15B1-4469-922B-21D21D3F6946}" destId="{3FFD6054-0C7B-4DC9-8EAC-FFB3D6C0D98E}" srcOrd="1" destOrd="0" presId="urn:microsoft.com/office/officeart/2018/2/layout/IconVerticalSolidList"/>
    <dgm:cxn modelId="{0587D0F9-FF60-4739-B549-A45D41F9FF74}" type="presParOf" srcId="{BF1B97A9-15B1-4469-922B-21D21D3F6946}" destId="{680DF874-A168-465A-B3F5-C572DDC6746B}" srcOrd="2" destOrd="0" presId="urn:microsoft.com/office/officeart/2018/2/layout/IconVerticalSolidList"/>
    <dgm:cxn modelId="{0C232B4B-453F-47DC-ABD6-C764F94529F4}" type="presParOf" srcId="{BF1B97A9-15B1-4469-922B-21D21D3F6946}" destId="{B4B3D059-C316-4C9A-9AB7-5EF164476B9E}"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007061F4-1249-4AE7-901C-4C2D16DEC942}"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4573B72E-CEE5-4BD6-9CA6-F57EEAEE8C13}">
      <dgm:prSet/>
      <dgm:spPr/>
      <dgm:t>
        <a:bodyPr/>
        <a:lstStyle/>
        <a:p>
          <a:r>
            <a:rPr lang="en-GB"/>
            <a:t>Missed 7 months of face-to-face teaching over the last 12 months</a:t>
          </a:r>
          <a:endParaRPr lang="en-US"/>
        </a:p>
      </dgm:t>
    </dgm:pt>
    <dgm:pt modelId="{F578025C-4783-4069-A392-B75D26514AE3}" type="parTrans" cxnId="{0614F835-0DD3-4AB4-9B56-A25E9F417786}">
      <dgm:prSet/>
      <dgm:spPr/>
      <dgm:t>
        <a:bodyPr/>
        <a:lstStyle/>
        <a:p>
          <a:endParaRPr lang="en-US"/>
        </a:p>
      </dgm:t>
    </dgm:pt>
    <dgm:pt modelId="{EAB663A5-7A9E-4949-8C3B-43134CFB9ECD}" type="sibTrans" cxnId="{0614F835-0DD3-4AB4-9B56-A25E9F417786}">
      <dgm:prSet/>
      <dgm:spPr/>
      <dgm:t>
        <a:bodyPr/>
        <a:lstStyle/>
        <a:p>
          <a:endParaRPr lang="en-US"/>
        </a:p>
      </dgm:t>
    </dgm:pt>
    <dgm:pt modelId="{EBAC28FD-E58D-47F4-BC06-A1A926BC53B7}">
      <dgm:prSet/>
      <dgm:spPr/>
      <dgm:t>
        <a:bodyPr/>
        <a:lstStyle/>
        <a:p>
          <a:r>
            <a:rPr lang="en-GB"/>
            <a:t>Segmenting and blending is still a skill that some children struggle with</a:t>
          </a:r>
          <a:endParaRPr lang="en-US"/>
        </a:p>
      </dgm:t>
    </dgm:pt>
    <dgm:pt modelId="{7288D89C-3B84-40D7-9918-7A02051C3147}" type="parTrans" cxnId="{049E63B2-4A2C-44B9-8FEF-818C669215B2}">
      <dgm:prSet/>
      <dgm:spPr/>
      <dgm:t>
        <a:bodyPr/>
        <a:lstStyle/>
        <a:p>
          <a:endParaRPr lang="en-US"/>
        </a:p>
      </dgm:t>
    </dgm:pt>
    <dgm:pt modelId="{E07F86B4-CB37-4DC5-9C4C-D33600EE6702}" type="sibTrans" cxnId="{049E63B2-4A2C-44B9-8FEF-818C669215B2}">
      <dgm:prSet/>
      <dgm:spPr/>
      <dgm:t>
        <a:bodyPr/>
        <a:lstStyle/>
        <a:p>
          <a:endParaRPr lang="en-US"/>
        </a:p>
      </dgm:t>
    </dgm:pt>
    <dgm:pt modelId="{E9C0B13B-72D7-47DB-A7D7-A4CDF6F2ECDE}">
      <dgm:prSet/>
      <dgm:spPr/>
      <dgm:t>
        <a:bodyPr/>
        <a:lstStyle/>
        <a:p>
          <a:r>
            <a:rPr lang="en-GB"/>
            <a:t>Children who are still struggling with grapheme recognition, blending and segmenting, will struggle with accessing the rest of the curriculum</a:t>
          </a:r>
          <a:endParaRPr lang="en-US"/>
        </a:p>
      </dgm:t>
    </dgm:pt>
    <dgm:pt modelId="{0A9105C9-2DF1-4174-B9C9-FCBE3705F84A}" type="parTrans" cxnId="{33DA4033-6F17-40A8-A8FC-AADCC0BF0812}">
      <dgm:prSet/>
      <dgm:spPr/>
      <dgm:t>
        <a:bodyPr/>
        <a:lstStyle/>
        <a:p>
          <a:endParaRPr lang="en-US"/>
        </a:p>
      </dgm:t>
    </dgm:pt>
    <dgm:pt modelId="{0DC5CF44-153A-4ED2-8326-3673D9786258}" type="sibTrans" cxnId="{33DA4033-6F17-40A8-A8FC-AADCC0BF0812}">
      <dgm:prSet/>
      <dgm:spPr/>
      <dgm:t>
        <a:bodyPr/>
        <a:lstStyle/>
        <a:p>
          <a:endParaRPr lang="en-US"/>
        </a:p>
      </dgm:t>
    </dgm:pt>
    <dgm:pt modelId="{56FBA7E4-CE96-4A61-9008-2A564078C135}" type="pres">
      <dgm:prSet presAssocID="{007061F4-1249-4AE7-901C-4C2D16DEC942}" presName="linear" presStyleCnt="0">
        <dgm:presLayoutVars>
          <dgm:animLvl val="lvl"/>
          <dgm:resizeHandles val="exact"/>
        </dgm:presLayoutVars>
      </dgm:prSet>
      <dgm:spPr/>
    </dgm:pt>
    <dgm:pt modelId="{4239E37B-617C-4B7B-B0C1-B86C8E8EF971}" type="pres">
      <dgm:prSet presAssocID="{4573B72E-CEE5-4BD6-9CA6-F57EEAEE8C13}" presName="parentText" presStyleLbl="node1" presStyleIdx="0" presStyleCnt="3">
        <dgm:presLayoutVars>
          <dgm:chMax val="0"/>
          <dgm:bulletEnabled val="1"/>
        </dgm:presLayoutVars>
      </dgm:prSet>
      <dgm:spPr/>
    </dgm:pt>
    <dgm:pt modelId="{D953D805-B190-435D-B6F4-43E93EB825A0}" type="pres">
      <dgm:prSet presAssocID="{EAB663A5-7A9E-4949-8C3B-43134CFB9ECD}" presName="spacer" presStyleCnt="0"/>
      <dgm:spPr/>
    </dgm:pt>
    <dgm:pt modelId="{E04E6E33-FA68-47E0-9B00-F02ACAD2355D}" type="pres">
      <dgm:prSet presAssocID="{EBAC28FD-E58D-47F4-BC06-A1A926BC53B7}" presName="parentText" presStyleLbl="node1" presStyleIdx="1" presStyleCnt="3">
        <dgm:presLayoutVars>
          <dgm:chMax val="0"/>
          <dgm:bulletEnabled val="1"/>
        </dgm:presLayoutVars>
      </dgm:prSet>
      <dgm:spPr/>
    </dgm:pt>
    <dgm:pt modelId="{5A36ADF9-1098-4D13-B0CA-8418519D1740}" type="pres">
      <dgm:prSet presAssocID="{E07F86B4-CB37-4DC5-9C4C-D33600EE6702}" presName="spacer" presStyleCnt="0"/>
      <dgm:spPr/>
    </dgm:pt>
    <dgm:pt modelId="{131C2ECC-E0D7-46AA-8046-E89C2A45765B}" type="pres">
      <dgm:prSet presAssocID="{E9C0B13B-72D7-47DB-A7D7-A4CDF6F2ECDE}" presName="parentText" presStyleLbl="node1" presStyleIdx="2" presStyleCnt="3">
        <dgm:presLayoutVars>
          <dgm:chMax val="0"/>
          <dgm:bulletEnabled val="1"/>
        </dgm:presLayoutVars>
      </dgm:prSet>
      <dgm:spPr/>
    </dgm:pt>
  </dgm:ptLst>
  <dgm:cxnLst>
    <dgm:cxn modelId="{33DA4033-6F17-40A8-A8FC-AADCC0BF0812}" srcId="{007061F4-1249-4AE7-901C-4C2D16DEC942}" destId="{E9C0B13B-72D7-47DB-A7D7-A4CDF6F2ECDE}" srcOrd="2" destOrd="0" parTransId="{0A9105C9-2DF1-4174-B9C9-FCBE3705F84A}" sibTransId="{0DC5CF44-153A-4ED2-8326-3673D9786258}"/>
    <dgm:cxn modelId="{A1DFB435-7289-4088-966E-28A5294A6C55}" type="presOf" srcId="{EBAC28FD-E58D-47F4-BC06-A1A926BC53B7}" destId="{E04E6E33-FA68-47E0-9B00-F02ACAD2355D}" srcOrd="0" destOrd="0" presId="urn:microsoft.com/office/officeart/2005/8/layout/vList2"/>
    <dgm:cxn modelId="{0614F835-0DD3-4AB4-9B56-A25E9F417786}" srcId="{007061F4-1249-4AE7-901C-4C2D16DEC942}" destId="{4573B72E-CEE5-4BD6-9CA6-F57EEAEE8C13}" srcOrd="0" destOrd="0" parTransId="{F578025C-4783-4069-A392-B75D26514AE3}" sibTransId="{EAB663A5-7A9E-4949-8C3B-43134CFB9ECD}"/>
    <dgm:cxn modelId="{B46FD780-C1F0-48EF-9F50-40280B801653}" type="presOf" srcId="{E9C0B13B-72D7-47DB-A7D7-A4CDF6F2ECDE}" destId="{131C2ECC-E0D7-46AA-8046-E89C2A45765B}" srcOrd="0" destOrd="0" presId="urn:microsoft.com/office/officeart/2005/8/layout/vList2"/>
    <dgm:cxn modelId="{049E63B2-4A2C-44B9-8FEF-818C669215B2}" srcId="{007061F4-1249-4AE7-901C-4C2D16DEC942}" destId="{EBAC28FD-E58D-47F4-BC06-A1A926BC53B7}" srcOrd="1" destOrd="0" parTransId="{7288D89C-3B84-40D7-9918-7A02051C3147}" sibTransId="{E07F86B4-CB37-4DC5-9C4C-D33600EE6702}"/>
    <dgm:cxn modelId="{D7D7B6D7-FB2C-435A-AA53-246C3F9F9361}" type="presOf" srcId="{007061F4-1249-4AE7-901C-4C2D16DEC942}" destId="{56FBA7E4-CE96-4A61-9008-2A564078C135}" srcOrd="0" destOrd="0" presId="urn:microsoft.com/office/officeart/2005/8/layout/vList2"/>
    <dgm:cxn modelId="{B8BC06F5-29C0-4520-8CCC-42D1B4F6EACD}" type="presOf" srcId="{4573B72E-CEE5-4BD6-9CA6-F57EEAEE8C13}" destId="{4239E37B-617C-4B7B-B0C1-B86C8E8EF971}" srcOrd="0" destOrd="0" presId="urn:microsoft.com/office/officeart/2005/8/layout/vList2"/>
    <dgm:cxn modelId="{8C2DFB47-1081-429B-B876-B16C701C6A3B}" type="presParOf" srcId="{56FBA7E4-CE96-4A61-9008-2A564078C135}" destId="{4239E37B-617C-4B7B-B0C1-B86C8E8EF971}" srcOrd="0" destOrd="0" presId="urn:microsoft.com/office/officeart/2005/8/layout/vList2"/>
    <dgm:cxn modelId="{694E8ACD-5E8F-45DB-A73A-98329F80C808}" type="presParOf" srcId="{56FBA7E4-CE96-4A61-9008-2A564078C135}" destId="{D953D805-B190-435D-B6F4-43E93EB825A0}" srcOrd="1" destOrd="0" presId="urn:microsoft.com/office/officeart/2005/8/layout/vList2"/>
    <dgm:cxn modelId="{454184BA-2639-4869-9BC6-A3FC79E0F2C8}" type="presParOf" srcId="{56FBA7E4-CE96-4A61-9008-2A564078C135}" destId="{E04E6E33-FA68-47E0-9B00-F02ACAD2355D}" srcOrd="2" destOrd="0" presId="urn:microsoft.com/office/officeart/2005/8/layout/vList2"/>
    <dgm:cxn modelId="{B6902487-6F41-4F1B-9EBB-5A506C1B07DB}" type="presParOf" srcId="{56FBA7E4-CE96-4A61-9008-2A564078C135}" destId="{5A36ADF9-1098-4D13-B0CA-8418519D1740}" srcOrd="3" destOrd="0" presId="urn:microsoft.com/office/officeart/2005/8/layout/vList2"/>
    <dgm:cxn modelId="{52A96F8A-38E1-465D-A5B8-646BE74F6678}" type="presParOf" srcId="{56FBA7E4-CE96-4A61-9008-2A564078C135}" destId="{131C2ECC-E0D7-46AA-8046-E89C2A45765B}"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048CA178-B315-45EF-B0FB-FDEE0D52DFF2}"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0EA3234F-43B3-4B29-8674-18958ABE6E98}">
      <dgm:prSet/>
      <dgm:spPr/>
      <dgm:t>
        <a:bodyPr/>
        <a:lstStyle/>
        <a:p>
          <a:r>
            <a:rPr lang="en-GB"/>
            <a:t>In-class differentiation and support</a:t>
          </a:r>
          <a:endParaRPr lang="en-US"/>
        </a:p>
      </dgm:t>
    </dgm:pt>
    <dgm:pt modelId="{AAF9A811-74B6-496A-BB64-09CD695C6FDC}" type="parTrans" cxnId="{C678332C-595E-4A3C-A26C-6882DA2F9C09}">
      <dgm:prSet/>
      <dgm:spPr/>
      <dgm:t>
        <a:bodyPr/>
        <a:lstStyle/>
        <a:p>
          <a:endParaRPr lang="en-US"/>
        </a:p>
      </dgm:t>
    </dgm:pt>
    <dgm:pt modelId="{D7AE6ECA-26F7-410E-8C31-09CAC09203C4}" type="sibTrans" cxnId="{C678332C-595E-4A3C-A26C-6882DA2F9C09}">
      <dgm:prSet/>
      <dgm:spPr/>
      <dgm:t>
        <a:bodyPr/>
        <a:lstStyle/>
        <a:p>
          <a:endParaRPr lang="en-US"/>
        </a:p>
      </dgm:t>
    </dgm:pt>
    <dgm:pt modelId="{60246C74-B64D-4DAD-8ACE-080AFF27AE07}">
      <dgm:prSet/>
      <dgm:spPr/>
      <dgm:t>
        <a:bodyPr/>
        <a:lstStyle/>
        <a:p>
          <a:pPr rtl="0"/>
          <a:r>
            <a:rPr lang="en-GB"/>
            <a:t>Reading intervention</a:t>
          </a:r>
          <a:r>
            <a:rPr lang="en-GB">
              <a:latin typeface="Seaford"/>
            </a:rPr>
            <a:t> focusing on phoneme recognition and blending</a:t>
          </a:r>
          <a:endParaRPr lang="en-US"/>
        </a:p>
      </dgm:t>
    </dgm:pt>
    <dgm:pt modelId="{19F38B87-D989-498E-B49F-7CEA22648D94}" type="parTrans" cxnId="{F4A4BEFF-59B7-4A37-A2D2-523C4A15CE92}">
      <dgm:prSet/>
      <dgm:spPr/>
      <dgm:t>
        <a:bodyPr/>
        <a:lstStyle/>
        <a:p>
          <a:endParaRPr lang="en-US"/>
        </a:p>
      </dgm:t>
    </dgm:pt>
    <dgm:pt modelId="{36751F82-EE0D-4453-A958-5FB97F4E5230}" type="sibTrans" cxnId="{F4A4BEFF-59B7-4A37-A2D2-523C4A15CE92}">
      <dgm:prSet/>
      <dgm:spPr/>
      <dgm:t>
        <a:bodyPr/>
        <a:lstStyle/>
        <a:p>
          <a:endParaRPr lang="en-US"/>
        </a:p>
      </dgm:t>
    </dgm:pt>
    <dgm:pt modelId="{7B6B4034-384D-4915-81F8-DC2B3926286A}">
      <dgm:prSet/>
      <dgm:spPr/>
      <dgm:t>
        <a:bodyPr/>
        <a:lstStyle/>
        <a:p>
          <a:r>
            <a:rPr lang="en-GB"/>
            <a:t>Phase 3 and 4 review and support</a:t>
          </a:r>
          <a:endParaRPr lang="en-US"/>
        </a:p>
      </dgm:t>
    </dgm:pt>
    <dgm:pt modelId="{0C9AFC43-C7B6-43F1-9F81-E98969FB18A6}" type="parTrans" cxnId="{E3EDF659-605C-4CA2-8A46-830DC182E811}">
      <dgm:prSet/>
      <dgm:spPr/>
      <dgm:t>
        <a:bodyPr/>
        <a:lstStyle/>
        <a:p>
          <a:endParaRPr lang="en-US"/>
        </a:p>
      </dgm:t>
    </dgm:pt>
    <dgm:pt modelId="{E545610E-EAAE-42C8-A1BC-3C8861416CE7}" type="sibTrans" cxnId="{E3EDF659-605C-4CA2-8A46-830DC182E811}">
      <dgm:prSet/>
      <dgm:spPr/>
      <dgm:t>
        <a:bodyPr/>
        <a:lstStyle/>
        <a:p>
          <a:endParaRPr lang="en-US"/>
        </a:p>
      </dgm:t>
    </dgm:pt>
    <dgm:pt modelId="{B1B6B800-59F0-4347-9081-34DF97469B00}" type="pres">
      <dgm:prSet presAssocID="{048CA178-B315-45EF-B0FB-FDEE0D52DFF2}" presName="root" presStyleCnt="0">
        <dgm:presLayoutVars>
          <dgm:dir/>
          <dgm:resizeHandles val="exact"/>
        </dgm:presLayoutVars>
      </dgm:prSet>
      <dgm:spPr/>
    </dgm:pt>
    <dgm:pt modelId="{C3E810BF-9644-43AE-B993-F73BD56797FC}" type="pres">
      <dgm:prSet presAssocID="{0EA3234F-43B3-4B29-8674-18958ABE6E98}" presName="compNode" presStyleCnt="0"/>
      <dgm:spPr/>
    </dgm:pt>
    <dgm:pt modelId="{9D7A2094-B28C-4BE2-8666-3EC7DA9D72EF}" type="pres">
      <dgm:prSet presAssocID="{0EA3234F-43B3-4B29-8674-18958ABE6E98}" presName="bgRect" presStyleLbl="bgShp" presStyleIdx="0" presStyleCnt="3"/>
      <dgm:spPr/>
    </dgm:pt>
    <dgm:pt modelId="{8F1ED45B-58DA-4AF6-B541-CAF3FBDCA977}" type="pres">
      <dgm:prSet presAssocID="{0EA3234F-43B3-4B29-8674-18958ABE6E98}"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lassroom"/>
        </a:ext>
      </dgm:extLst>
    </dgm:pt>
    <dgm:pt modelId="{B14C91EC-E56E-49C5-AB27-94EBBFA039EE}" type="pres">
      <dgm:prSet presAssocID="{0EA3234F-43B3-4B29-8674-18958ABE6E98}" presName="spaceRect" presStyleCnt="0"/>
      <dgm:spPr/>
    </dgm:pt>
    <dgm:pt modelId="{32815921-1FF6-4119-933F-38596587A657}" type="pres">
      <dgm:prSet presAssocID="{0EA3234F-43B3-4B29-8674-18958ABE6E98}" presName="parTx" presStyleLbl="revTx" presStyleIdx="0" presStyleCnt="3">
        <dgm:presLayoutVars>
          <dgm:chMax val="0"/>
          <dgm:chPref val="0"/>
        </dgm:presLayoutVars>
      </dgm:prSet>
      <dgm:spPr/>
    </dgm:pt>
    <dgm:pt modelId="{5300E14E-39C6-404F-8427-BB91708F889B}" type="pres">
      <dgm:prSet presAssocID="{D7AE6ECA-26F7-410E-8C31-09CAC09203C4}" presName="sibTrans" presStyleCnt="0"/>
      <dgm:spPr/>
    </dgm:pt>
    <dgm:pt modelId="{1359515A-15AD-45BB-81E8-58F9FDDD8304}" type="pres">
      <dgm:prSet presAssocID="{60246C74-B64D-4DAD-8ACE-080AFF27AE07}" presName="compNode" presStyleCnt="0"/>
      <dgm:spPr/>
    </dgm:pt>
    <dgm:pt modelId="{606640C3-DDBD-4B54-8152-12AE25B244BA}" type="pres">
      <dgm:prSet presAssocID="{60246C74-B64D-4DAD-8ACE-080AFF27AE07}" presName="bgRect" presStyleLbl="bgShp" presStyleIdx="1" presStyleCnt="3"/>
      <dgm:spPr/>
    </dgm:pt>
    <dgm:pt modelId="{38FAFE43-2E39-4FDF-84CE-2D8446E4B139}" type="pres">
      <dgm:prSet presAssocID="{60246C74-B64D-4DAD-8ACE-080AFF27AE07}"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ooks"/>
        </a:ext>
      </dgm:extLst>
    </dgm:pt>
    <dgm:pt modelId="{F948861B-395B-45B9-BF68-80CD3595F74D}" type="pres">
      <dgm:prSet presAssocID="{60246C74-B64D-4DAD-8ACE-080AFF27AE07}" presName="spaceRect" presStyleCnt="0"/>
      <dgm:spPr/>
    </dgm:pt>
    <dgm:pt modelId="{FA222AB8-956E-47D3-BC0B-91A45AFCE939}" type="pres">
      <dgm:prSet presAssocID="{60246C74-B64D-4DAD-8ACE-080AFF27AE07}" presName="parTx" presStyleLbl="revTx" presStyleIdx="1" presStyleCnt="3">
        <dgm:presLayoutVars>
          <dgm:chMax val="0"/>
          <dgm:chPref val="0"/>
        </dgm:presLayoutVars>
      </dgm:prSet>
      <dgm:spPr/>
    </dgm:pt>
    <dgm:pt modelId="{26313C1D-2352-4CEA-8684-0A77126629F6}" type="pres">
      <dgm:prSet presAssocID="{36751F82-EE0D-4453-A958-5FB97F4E5230}" presName="sibTrans" presStyleCnt="0"/>
      <dgm:spPr/>
    </dgm:pt>
    <dgm:pt modelId="{A9BA2E1F-3443-49BA-BA9A-A703F54AEE08}" type="pres">
      <dgm:prSet presAssocID="{7B6B4034-384D-4915-81F8-DC2B3926286A}" presName="compNode" presStyleCnt="0"/>
      <dgm:spPr/>
    </dgm:pt>
    <dgm:pt modelId="{F893AB7F-A168-4DB0-A10C-E618F7C8C1DC}" type="pres">
      <dgm:prSet presAssocID="{7B6B4034-384D-4915-81F8-DC2B3926286A}" presName="bgRect" presStyleLbl="bgShp" presStyleIdx="2" presStyleCnt="3"/>
      <dgm:spPr/>
    </dgm:pt>
    <dgm:pt modelId="{DA524A52-0A82-4C1C-A74D-E472F2FF5C7D}" type="pres">
      <dgm:prSet presAssocID="{7B6B4034-384D-4915-81F8-DC2B3926286A}"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Tick"/>
        </a:ext>
      </dgm:extLst>
    </dgm:pt>
    <dgm:pt modelId="{341AC2E5-38B7-4408-B6D3-F8ED8DAC0F08}" type="pres">
      <dgm:prSet presAssocID="{7B6B4034-384D-4915-81F8-DC2B3926286A}" presName="spaceRect" presStyleCnt="0"/>
      <dgm:spPr/>
    </dgm:pt>
    <dgm:pt modelId="{4D7FCF92-E165-4C16-9F6A-47ACF8DCE5F5}" type="pres">
      <dgm:prSet presAssocID="{7B6B4034-384D-4915-81F8-DC2B3926286A}" presName="parTx" presStyleLbl="revTx" presStyleIdx="2" presStyleCnt="3">
        <dgm:presLayoutVars>
          <dgm:chMax val="0"/>
          <dgm:chPref val="0"/>
        </dgm:presLayoutVars>
      </dgm:prSet>
      <dgm:spPr/>
    </dgm:pt>
  </dgm:ptLst>
  <dgm:cxnLst>
    <dgm:cxn modelId="{C678332C-595E-4A3C-A26C-6882DA2F9C09}" srcId="{048CA178-B315-45EF-B0FB-FDEE0D52DFF2}" destId="{0EA3234F-43B3-4B29-8674-18958ABE6E98}" srcOrd="0" destOrd="0" parTransId="{AAF9A811-74B6-496A-BB64-09CD695C6FDC}" sibTransId="{D7AE6ECA-26F7-410E-8C31-09CAC09203C4}"/>
    <dgm:cxn modelId="{7ED13B3C-B8F8-49CF-A742-50F53F17387E}" type="presOf" srcId="{0EA3234F-43B3-4B29-8674-18958ABE6E98}" destId="{32815921-1FF6-4119-933F-38596587A657}" srcOrd="0" destOrd="0" presId="urn:microsoft.com/office/officeart/2018/2/layout/IconVerticalSolidList"/>
    <dgm:cxn modelId="{7F4B9871-00B8-4DD1-8D93-A0C4D601E89B}" type="presOf" srcId="{60246C74-B64D-4DAD-8ACE-080AFF27AE07}" destId="{FA222AB8-956E-47D3-BC0B-91A45AFCE939}" srcOrd="0" destOrd="0" presId="urn:microsoft.com/office/officeart/2018/2/layout/IconVerticalSolidList"/>
    <dgm:cxn modelId="{B73FB277-FAE4-42B5-81C3-01E9219F3DE8}" type="presOf" srcId="{7B6B4034-384D-4915-81F8-DC2B3926286A}" destId="{4D7FCF92-E165-4C16-9F6A-47ACF8DCE5F5}" srcOrd="0" destOrd="0" presId="urn:microsoft.com/office/officeart/2018/2/layout/IconVerticalSolidList"/>
    <dgm:cxn modelId="{E3EDF659-605C-4CA2-8A46-830DC182E811}" srcId="{048CA178-B315-45EF-B0FB-FDEE0D52DFF2}" destId="{7B6B4034-384D-4915-81F8-DC2B3926286A}" srcOrd="2" destOrd="0" parTransId="{0C9AFC43-C7B6-43F1-9F81-E98969FB18A6}" sibTransId="{E545610E-EAAE-42C8-A1BC-3C8861416CE7}"/>
    <dgm:cxn modelId="{4840C6CC-C9F3-4FB9-8D5A-85BC389A70C4}" type="presOf" srcId="{048CA178-B315-45EF-B0FB-FDEE0D52DFF2}" destId="{B1B6B800-59F0-4347-9081-34DF97469B00}" srcOrd="0" destOrd="0" presId="urn:microsoft.com/office/officeart/2018/2/layout/IconVerticalSolidList"/>
    <dgm:cxn modelId="{F4A4BEFF-59B7-4A37-A2D2-523C4A15CE92}" srcId="{048CA178-B315-45EF-B0FB-FDEE0D52DFF2}" destId="{60246C74-B64D-4DAD-8ACE-080AFF27AE07}" srcOrd="1" destOrd="0" parTransId="{19F38B87-D989-498E-B49F-7CEA22648D94}" sibTransId="{36751F82-EE0D-4453-A958-5FB97F4E5230}"/>
    <dgm:cxn modelId="{817FFF66-EF2A-4BEE-A7D7-90B624F53379}" type="presParOf" srcId="{B1B6B800-59F0-4347-9081-34DF97469B00}" destId="{C3E810BF-9644-43AE-B993-F73BD56797FC}" srcOrd="0" destOrd="0" presId="urn:microsoft.com/office/officeart/2018/2/layout/IconVerticalSolidList"/>
    <dgm:cxn modelId="{8FA09963-E7B0-4876-AA58-24E7679252ED}" type="presParOf" srcId="{C3E810BF-9644-43AE-B993-F73BD56797FC}" destId="{9D7A2094-B28C-4BE2-8666-3EC7DA9D72EF}" srcOrd="0" destOrd="0" presId="urn:microsoft.com/office/officeart/2018/2/layout/IconVerticalSolidList"/>
    <dgm:cxn modelId="{DDEDEC98-D6A8-4B12-97C1-393A0E22AF92}" type="presParOf" srcId="{C3E810BF-9644-43AE-B993-F73BD56797FC}" destId="{8F1ED45B-58DA-4AF6-B541-CAF3FBDCA977}" srcOrd="1" destOrd="0" presId="urn:microsoft.com/office/officeart/2018/2/layout/IconVerticalSolidList"/>
    <dgm:cxn modelId="{94B655C1-1B9F-464F-B39B-939B7151B404}" type="presParOf" srcId="{C3E810BF-9644-43AE-B993-F73BD56797FC}" destId="{B14C91EC-E56E-49C5-AB27-94EBBFA039EE}" srcOrd="2" destOrd="0" presId="urn:microsoft.com/office/officeart/2018/2/layout/IconVerticalSolidList"/>
    <dgm:cxn modelId="{2B288347-7ECA-49D8-8401-AA768F8A1B26}" type="presParOf" srcId="{C3E810BF-9644-43AE-B993-F73BD56797FC}" destId="{32815921-1FF6-4119-933F-38596587A657}" srcOrd="3" destOrd="0" presId="urn:microsoft.com/office/officeart/2018/2/layout/IconVerticalSolidList"/>
    <dgm:cxn modelId="{827C7FF1-5C66-4B3B-8B16-67778D403FF5}" type="presParOf" srcId="{B1B6B800-59F0-4347-9081-34DF97469B00}" destId="{5300E14E-39C6-404F-8427-BB91708F889B}" srcOrd="1" destOrd="0" presId="urn:microsoft.com/office/officeart/2018/2/layout/IconVerticalSolidList"/>
    <dgm:cxn modelId="{B72BB07A-1239-4463-874A-ABB251316D41}" type="presParOf" srcId="{B1B6B800-59F0-4347-9081-34DF97469B00}" destId="{1359515A-15AD-45BB-81E8-58F9FDDD8304}" srcOrd="2" destOrd="0" presId="urn:microsoft.com/office/officeart/2018/2/layout/IconVerticalSolidList"/>
    <dgm:cxn modelId="{40926630-1D6B-43B0-824E-9074EE35E900}" type="presParOf" srcId="{1359515A-15AD-45BB-81E8-58F9FDDD8304}" destId="{606640C3-DDBD-4B54-8152-12AE25B244BA}" srcOrd="0" destOrd="0" presId="urn:microsoft.com/office/officeart/2018/2/layout/IconVerticalSolidList"/>
    <dgm:cxn modelId="{DD39EFED-4281-4A41-A117-40142BE89755}" type="presParOf" srcId="{1359515A-15AD-45BB-81E8-58F9FDDD8304}" destId="{38FAFE43-2E39-4FDF-84CE-2D8446E4B139}" srcOrd="1" destOrd="0" presId="urn:microsoft.com/office/officeart/2018/2/layout/IconVerticalSolidList"/>
    <dgm:cxn modelId="{E434A32F-41C0-4EE5-84B2-874DCF5BF4D5}" type="presParOf" srcId="{1359515A-15AD-45BB-81E8-58F9FDDD8304}" destId="{F948861B-395B-45B9-BF68-80CD3595F74D}" srcOrd="2" destOrd="0" presId="urn:microsoft.com/office/officeart/2018/2/layout/IconVerticalSolidList"/>
    <dgm:cxn modelId="{727486D5-C487-4229-A830-95D87F9FE05D}" type="presParOf" srcId="{1359515A-15AD-45BB-81E8-58F9FDDD8304}" destId="{FA222AB8-956E-47D3-BC0B-91A45AFCE939}" srcOrd="3" destOrd="0" presId="urn:microsoft.com/office/officeart/2018/2/layout/IconVerticalSolidList"/>
    <dgm:cxn modelId="{E71690DD-CA3A-4082-8483-CD4631DDD915}" type="presParOf" srcId="{B1B6B800-59F0-4347-9081-34DF97469B00}" destId="{26313C1D-2352-4CEA-8684-0A77126629F6}" srcOrd="3" destOrd="0" presId="urn:microsoft.com/office/officeart/2018/2/layout/IconVerticalSolidList"/>
    <dgm:cxn modelId="{3CCB0CAE-9267-46A2-87EB-4808FB3D9345}" type="presParOf" srcId="{B1B6B800-59F0-4347-9081-34DF97469B00}" destId="{A9BA2E1F-3443-49BA-BA9A-A703F54AEE08}" srcOrd="4" destOrd="0" presId="urn:microsoft.com/office/officeart/2018/2/layout/IconVerticalSolidList"/>
    <dgm:cxn modelId="{504CC3C3-D1E4-4763-A5DE-45305C4FD415}" type="presParOf" srcId="{A9BA2E1F-3443-49BA-BA9A-A703F54AEE08}" destId="{F893AB7F-A168-4DB0-A10C-E618F7C8C1DC}" srcOrd="0" destOrd="0" presId="urn:microsoft.com/office/officeart/2018/2/layout/IconVerticalSolidList"/>
    <dgm:cxn modelId="{80D75922-C528-4AE0-A7C2-0C086675CEEF}" type="presParOf" srcId="{A9BA2E1F-3443-49BA-BA9A-A703F54AEE08}" destId="{DA524A52-0A82-4C1C-A74D-E472F2FF5C7D}" srcOrd="1" destOrd="0" presId="urn:microsoft.com/office/officeart/2018/2/layout/IconVerticalSolidList"/>
    <dgm:cxn modelId="{55B7EBD7-E8A2-46A6-8EDB-4AB0D1379B2F}" type="presParOf" srcId="{A9BA2E1F-3443-49BA-BA9A-A703F54AEE08}" destId="{341AC2E5-38B7-4408-B6D3-F8ED8DAC0F08}" srcOrd="2" destOrd="0" presId="urn:microsoft.com/office/officeart/2018/2/layout/IconVerticalSolidList"/>
    <dgm:cxn modelId="{9A7D5A82-83F4-4F51-8838-347AF8FB1D00}" type="presParOf" srcId="{A9BA2E1F-3443-49BA-BA9A-A703F54AEE08}" destId="{4D7FCF92-E165-4C16-9F6A-47ACF8DCE5F5}"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6DF902EC-2BC5-4B5E-AEDA-267363134D7F}"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2FA65629-19A2-46C8-9168-8E296373C190}">
      <dgm:prSet/>
      <dgm:spPr/>
      <dgm:t>
        <a:bodyPr/>
        <a:lstStyle/>
        <a:p>
          <a:r>
            <a:rPr lang="en-US"/>
            <a:t>Segmenting</a:t>
          </a:r>
        </a:p>
      </dgm:t>
    </dgm:pt>
    <dgm:pt modelId="{BAAD8E80-1911-4FDF-9C56-E910264EED14}" type="parTrans" cxnId="{CB7BD31D-10B2-4ADE-A7AB-8D7949AE2C98}">
      <dgm:prSet/>
      <dgm:spPr/>
      <dgm:t>
        <a:bodyPr/>
        <a:lstStyle/>
        <a:p>
          <a:endParaRPr lang="en-US"/>
        </a:p>
      </dgm:t>
    </dgm:pt>
    <dgm:pt modelId="{CBC7B0A7-229B-48FA-9944-D78F362DE317}" type="sibTrans" cxnId="{CB7BD31D-10B2-4ADE-A7AB-8D7949AE2C98}">
      <dgm:prSet/>
      <dgm:spPr/>
      <dgm:t>
        <a:bodyPr/>
        <a:lstStyle/>
        <a:p>
          <a:endParaRPr lang="en-US"/>
        </a:p>
      </dgm:t>
    </dgm:pt>
    <dgm:pt modelId="{90FF9DEC-1F63-4D36-B400-3B3536B2895C}">
      <dgm:prSet/>
      <dgm:spPr/>
      <dgm:t>
        <a:bodyPr/>
        <a:lstStyle/>
        <a:p>
          <a:r>
            <a:rPr lang="en-US"/>
            <a:t>Segmenting words</a:t>
          </a:r>
        </a:p>
      </dgm:t>
    </dgm:pt>
    <dgm:pt modelId="{EA34565E-23C2-4C2A-B010-E30E5570923C}" type="parTrans" cxnId="{C2B89ABD-B741-4427-97AF-E4A002A126AB}">
      <dgm:prSet/>
      <dgm:spPr/>
      <dgm:t>
        <a:bodyPr/>
        <a:lstStyle/>
        <a:p>
          <a:endParaRPr lang="en-US"/>
        </a:p>
      </dgm:t>
    </dgm:pt>
    <dgm:pt modelId="{D93A2005-8671-4623-B136-2C6F3510EE74}" type="sibTrans" cxnId="{C2B89ABD-B741-4427-97AF-E4A002A126AB}">
      <dgm:prSet/>
      <dgm:spPr/>
      <dgm:t>
        <a:bodyPr/>
        <a:lstStyle/>
        <a:p>
          <a:endParaRPr lang="en-US"/>
        </a:p>
      </dgm:t>
    </dgm:pt>
    <dgm:pt modelId="{7D3909F3-3A9C-423F-8A58-22F273857E8F}">
      <dgm:prSet/>
      <dgm:spPr/>
      <dgm:t>
        <a:bodyPr/>
        <a:lstStyle/>
        <a:p>
          <a:r>
            <a:rPr lang="en-US"/>
            <a:t>Dictating</a:t>
          </a:r>
        </a:p>
      </dgm:t>
    </dgm:pt>
    <dgm:pt modelId="{3B58A9BF-7876-4672-8D4D-A1E1ECAABE45}" type="parTrans" cxnId="{790E8899-08AE-45E9-B77A-22FB18D5802C}">
      <dgm:prSet/>
      <dgm:spPr/>
      <dgm:t>
        <a:bodyPr/>
        <a:lstStyle/>
        <a:p>
          <a:endParaRPr lang="en-US"/>
        </a:p>
      </dgm:t>
    </dgm:pt>
    <dgm:pt modelId="{AB571E33-B67E-41B7-ABCB-DF8CFA9F015B}" type="sibTrans" cxnId="{790E8899-08AE-45E9-B77A-22FB18D5802C}">
      <dgm:prSet/>
      <dgm:spPr/>
      <dgm:t>
        <a:bodyPr/>
        <a:lstStyle/>
        <a:p>
          <a:endParaRPr lang="en-US"/>
        </a:p>
      </dgm:t>
    </dgm:pt>
    <dgm:pt modelId="{CDB8A39D-71A8-432F-B62F-F61B969E0005}">
      <dgm:prSet/>
      <dgm:spPr/>
      <dgm:t>
        <a:bodyPr/>
        <a:lstStyle/>
        <a:p>
          <a:r>
            <a:rPr lang="en-US"/>
            <a:t>Dictating shopping lists</a:t>
          </a:r>
        </a:p>
      </dgm:t>
    </dgm:pt>
    <dgm:pt modelId="{EEDF3E16-2C31-46C0-A174-9F70BB507C73}" type="parTrans" cxnId="{9CD6E379-D6F2-4E01-A974-9B4234E709B1}">
      <dgm:prSet/>
      <dgm:spPr/>
      <dgm:t>
        <a:bodyPr/>
        <a:lstStyle/>
        <a:p>
          <a:endParaRPr lang="en-US"/>
        </a:p>
      </dgm:t>
    </dgm:pt>
    <dgm:pt modelId="{46DC06B8-5002-401D-8A65-A8F891EC10CE}" type="sibTrans" cxnId="{9CD6E379-D6F2-4E01-A974-9B4234E709B1}">
      <dgm:prSet/>
      <dgm:spPr/>
      <dgm:t>
        <a:bodyPr/>
        <a:lstStyle/>
        <a:p>
          <a:endParaRPr lang="en-US"/>
        </a:p>
      </dgm:t>
    </dgm:pt>
    <dgm:pt modelId="{B74EA362-C7F3-481E-A530-02CBA19A877C}">
      <dgm:prSet/>
      <dgm:spPr/>
      <dgm:t>
        <a:bodyPr/>
        <a:lstStyle/>
        <a:p>
          <a:r>
            <a:rPr lang="en-US"/>
            <a:t>Encouraging</a:t>
          </a:r>
        </a:p>
      </dgm:t>
    </dgm:pt>
    <dgm:pt modelId="{28BE464F-3789-41F1-BFB2-60D4C4A27A8B}" type="parTrans" cxnId="{F537A058-361C-4A6F-8BC7-5B1E292C6978}">
      <dgm:prSet/>
      <dgm:spPr/>
      <dgm:t>
        <a:bodyPr/>
        <a:lstStyle/>
        <a:p>
          <a:endParaRPr lang="en-US"/>
        </a:p>
      </dgm:t>
    </dgm:pt>
    <dgm:pt modelId="{6A9E6C6F-30C2-40DE-9E13-8D3E11F816FA}" type="sibTrans" cxnId="{F537A058-361C-4A6F-8BC7-5B1E292C6978}">
      <dgm:prSet/>
      <dgm:spPr/>
      <dgm:t>
        <a:bodyPr/>
        <a:lstStyle/>
        <a:p>
          <a:endParaRPr lang="en-US"/>
        </a:p>
      </dgm:t>
    </dgm:pt>
    <dgm:pt modelId="{16F8106D-446E-4F2E-BF1D-2178367827C4}">
      <dgm:prSet/>
      <dgm:spPr/>
      <dgm:t>
        <a:bodyPr/>
        <a:lstStyle/>
        <a:p>
          <a:r>
            <a:rPr lang="en-US"/>
            <a:t>Encouraging children to read shopping list</a:t>
          </a:r>
        </a:p>
      </dgm:t>
    </dgm:pt>
    <dgm:pt modelId="{1E452A77-7CBD-4021-BE80-A50000D6CDFB}" type="parTrans" cxnId="{5B4C1862-8B55-440D-8ED0-7DDE60E71421}">
      <dgm:prSet/>
      <dgm:spPr/>
      <dgm:t>
        <a:bodyPr/>
        <a:lstStyle/>
        <a:p>
          <a:endParaRPr lang="en-US"/>
        </a:p>
      </dgm:t>
    </dgm:pt>
    <dgm:pt modelId="{A7D9E84D-7E8A-4183-9FCF-2771E355D47A}" type="sibTrans" cxnId="{5B4C1862-8B55-440D-8ED0-7DDE60E71421}">
      <dgm:prSet/>
      <dgm:spPr/>
      <dgm:t>
        <a:bodyPr/>
        <a:lstStyle/>
        <a:p>
          <a:endParaRPr lang="en-US"/>
        </a:p>
      </dgm:t>
    </dgm:pt>
    <dgm:pt modelId="{1CFDB3E2-E47B-4E1D-BA36-78727DA02279}">
      <dgm:prSet/>
      <dgm:spPr/>
      <dgm:t>
        <a:bodyPr/>
        <a:lstStyle/>
        <a:p>
          <a:r>
            <a:rPr lang="en-US"/>
            <a:t>Using</a:t>
          </a:r>
        </a:p>
      </dgm:t>
    </dgm:pt>
    <dgm:pt modelId="{DE4046B3-B51C-4854-8963-8F210F993F63}" type="parTrans" cxnId="{711B1DB0-0170-4224-BEE8-292FC307517F}">
      <dgm:prSet/>
      <dgm:spPr/>
      <dgm:t>
        <a:bodyPr/>
        <a:lstStyle/>
        <a:p>
          <a:endParaRPr lang="en-US"/>
        </a:p>
      </dgm:t>
    </dgm:pt>
    <dgm:pt modelId="{53DB5F15-9A97-42EF-BB74-4A55058E0B5A}" type="sibTrans" cxnId="{711B1DB0-0170-4224-BEE8-292FC307517F}">
      <dgm:prSet/>
      <dgm:spPr/>
      <dgm:t>
        <a:bodyPr/>
        <a:lstStyle/>
        <a:p>
          <a:endParaRPr lang="en-US"/>
        </a:p>
      </dgm:t>
    </dgm:pt>
    <dgm:pt modelId="{1F74DADC-EEA9-487D-98EA-538A5EBCE2DE}">
      <dgm:prSet/>
      <dgm:spPr/>
      <dgm:t>
        <a:bodyPr/>
        <a:lstStyle/>
        <a:p>
          <a:r>
            <a:rPr lang="en-US"/>
            <a:t>Using decoding to help children read stage book</a:t>
          </a:r>
        </a:p>
      </dgm:t>
    </dgm:pt>
    <dgm:pt modelId="{312E8D0D-356A-45F9-A32D-113AF228B1A8}" type="parTrans" cxnId="{3C7B87BA-9EA3-4D06-8863-38F739CD1825}">
      <dgm:prSet/>
      <dgm:spPr/>
      <dgm:t>
        <a:bodyPr/>
        <a:lstStyle/>
        <a:p>
          <a:endParaRPr lang="en-US"/>
        </a:p>
      </dgm:t>
    </dgm:pt>
    <dgm:pt modelId="{662035CC-EB39-4342-84A0-AD67A217EF4C}" type="sibTrans" cxnId="{3C7B87BA-9EA3-4D06-8863-38F739CD1825}">
      <dgm:prSet/>
      <dgm:spPr/>
      <dgm:t>
        <a:bodyPr/>
        <a:lstStyle/>
        <a:p>
          <a:endParaRPr lang="en-US"/>
        </a:p>
      </dgm:t>
    </dgm:pt>
    <dgm:pt modelId="{8B378D90-DA6C-4CEE-89D5-C25DEECD6569}">
      <dgm:prSet phldr="0"/>
      <dgm:spPr/>
      <dgm:t>
        <a:bodyPr/>
        <a:lstStyle/>
        <a:p>
          <a:pPr rtl="0"/>
          <a:r>
            <a:rPr lang="en-US">
              <a:latin typeface="Seaford"/>
            </a:rPr>
            <a:t>Challenging</a:t>
          </a:r>
        </a:p>
      </dgm:t>
    </dgm:pt>
    <dgm:pt modelId="{2192B294-CECB-49C9-A7EF-0E4C3FB5AB12}" type="parTrans" cxnId="{B86E76C1-6E64-40B9-BA43-8E1CDD027D66}">
      <dgm:prSet/>
      <dgm:spPr/>
    </dgm:pt>
    <dgm:pt modelId="{4B5F336A-31E5-4D72-937C-15694C4E0664}" type="sibTrans" cxnId="{B86E76C1-6E64-40B9-BA43-8E1CDD027D66}">
      <dgm:prSet/>
      <dgm:spPr/>
    </dgm:pt>
    <dgm:pt modelId="{4F65BB58-A702-40DE-9DB1-40970FAC0B4A}">
      <dgm:prSet phldr="0"/>
      <dgm:spPr/>
      <dgm:t>
        <a:bodyPr/>
        <a:lstStyle/>
        <a:p>
          <a:pPr rtl="0"/>
          <a:r>
            <a:rPr lang="en-US">
              <a:latin typeface="Seaford"/>
            </a:rPr>
            <a:t>Challenging your child to read/spell the words on their flashcards </a:t>
          </a:r>
        </a:p>
      </dgm:t>
    </dgm:pt>
    <dgm:pt modelId="{8432F58C-FD95-4807-841F-E0ACB95979A4}" type="parTrans" cxnId="{006808CA-9875-4DB0-8A17-C5B80B9AD24E}">
      <dgm:prSet/>
      <dgm:spPr/>
    </dgm:pt>
    <dgm:pt modelId="{D6B623E3-A4EC-4AA9-B382-57D041450294}" type="sibTrans" cxnId="{006808CA-9875-4DB0-8A17-C5B80B9AD24E}">
      <dgm:prSet/>
      <dgm:spPr/>
    </dgm:pt>
    <dgm:pt modelId="{60C0B362-DE15-4A91-919A-FCA61032DCCB}" type="pres">
      <dgm:prSet presAssocID="{6DF902EC-2BC5-4B5E-AEDA-267363134D7F}" presName="linear" presStyleCnt="0">
        <dgm:presLayoutVars>
          <dgm:animLvl val="lvl"/>
          <dgm:resizeHandles val="exact"/>
        </dgm:presLayoutVars>
      </dgm:prSet>
      <dgm:spPr/>
    </dgm:pt>
    <dgm:pt modelId="{0F23C3B8-DD1A-4150-948C-F4C32BC5A8DE}" type="pres">
      <dgm:prSet presAssocID="{2FA65629-19A2-46C8-9168-8E296373C190}" presName="parentText" presStyleLbl="node1" presStyleIdx="0" presStyleCnt="5">
        <dgm:presLayoutVars>
          <dgm:chMax val="0"/>
          <dgm:bulletEnabled val="1"/>
        </dgm:presLayoutVars>
      </dgm:prSet>
      <dgm:spPr/>
    </dgm:pt>
    <dgm:pt modelId="{F9743373-843A-4197-A50D-06E7BDE0C4CB}" type="pres">
      <dgm:prSet presAssocID="{2FA65629-19A2-46C8-9168-8E296373C190}" presName="childText" presStyleLbl="revTx" presStyleIdx="0" presStyleCnt="5">
        <dgm:presLayoutVars>
          <dgm:bulletEnabled val="1"/>
        </dgm:presLayoutVars>
      </dgm:prSet>
      <dgm:spPr/>
    </dgm:pt>
    <dgm:pt modelId="{1D750B41-46CB-41D3-AFCA-8DA67ABAF037}" type="pres">
      <dgm:prSet presAssocID="{7D3909F3-3A9C-423F-8A58-22F273857E8F}" presName="parentText" presStyleLbl="node1" presStyleIdx="1" presStyleCnt="5">
        <dgm:presLayoutVars>
          <dgm:chMax val="0"/>
          <dgm:bulletEnabled val="1"/>
        </dgm:presLayoutVars>
      </dgm:prSet>
      <dgm:spPr/>
    </dgm:pt>
    <dgm:pt modelId="{716430F7-CF14-4DA4-98BE-9A62CAF63FD6}" type="pres">
      <dgm:prSet presAssocID="{7D3909F3-3A9C-423F-8A58-22F273857E8F}" presName="childText" presStyleLbl="revTx" presStyleIdx="1" presStyleCnt="5">
        <dgm:presLayoutVars>
          <dgm:bulletEnabled val="1"/>
        </dgm:presLayoutVars>
      </dgm:prSet>
      <dgm:spPr/>
    </dgm:pt>
    <dgm:pt modelId="{FC66833D-817B-4D42-9A50-172D8FF3A4EA}" type="pres">
      <dgm:prSet presAssocID="{B74EA362-C7F3-481E-A530-02CBA19A877C}" presName="parentText" presStyleLbl="node1" presStyleIdx="2" presStyleCnt="5">
        <dgm:presLayoutVars>
          <dgm:chMax val="0"/>
          <dgm:bulletEnabled val="1"/>
        </dgm:presLayoutVars>
      </dgm:prSet>
      <dgm:spPr/>
    </dgm:pt>
    <dgm:pt modelId="{221F7D7C-3BD7-4AFF-BE71-04EF3212DF80}" type="pres">
      <dgm:prSet presAssocID="{B74EA362-C7F3-481E-A530-02CBA19A877C}" presName="childText" presStyleLbl="revTx" presStyleIdx="2" presStyleCnt="5">
        <dgm:presLayoutVars>
          <dgm:bulletEnabled val="1"/>
        </dgm:presLayoutVars>
      </dgm:prSet>
      <dgm:spPr/>
    </dgm:pt>
    <dgm:pt modelId="{8AC16FB7-E5E6-4366-9E08-2764C23982CD}" type="pres">
      <dgm:prSet presAssocID="{1CFDB3E2-E47B-4E1D-BA36-78727DA02279}" presName="parentText" presStyleLbl="node1" presStyleIdx="3" presStyleCnt="5">
        <dgm:presLayoutVars>
          <dgm:chMax val="0"/>
          <dgm:bulletEnabled val="1"/>
        </dgm:presLayoutVars>
      </dgm:prSet>
      <dgm:spPr/>
    </dgm:pt>
    <dgm:pt modelId="{D54B596C-6694-4B30-9BB0-CC64B61C4783}" type="pres">
      <dgm:prSet presAssocID="{1CFDB3E2-E47B-4E1D-BA36-78727DA02279}" presName="childText" presStyleLbl="revTx" presStyleIdx="3" presStyleCnt="5">
        <dgm:presLayoutVars>
          <dgm:bulletEnabled val="1"/>
        </dgm:presLayoutVars>
      </dgm:prSet>
      <dgm:spPr/>
    </dgm:pt>
    <dgm:pt modelId="{EA1E6B32-EFFF-4085-BDD0-0705348C6ACD}" type="pres">
      <dgm:prSet presAssocID="{8B378D90-DA6C-4CEE-89D5-C25DEECD6569}" presName="parentText" presStyleLbl="node1" presStyleIdx="4" presStyleCnt="5">
        <dgm:presLayoutVars>
          <dgm:chMax val="0"/>
          <dgm:bulletEnabled val="1"/>
        </dgm:presLayoutVars>
      </dgm:prSet>
      <dgm:spPr/>
    </dgm:pt>
    <dgm:pt modelId="{EF074205-E6F3-452B-AD94-93D4AF34BBEF}" type="pres">
      <dgm:prSet presAssocID="{8B378D90-DA6C-4CEE-89D5-C25DEECD6569}" presName="childText" presStyleLbl="revTx" presStyleIdx="4" presStyleCnt="5">
        <dgm:presLayoutVars>
          <dgm:bulletEnabled val="1"/>
        </dgm:presLayoutVars>
      </dgm:prSet>
      <dgm:spPr/>
    </dgm:pt>
  </dgm:ptLst>
  <dgm:cxnLst>
    <dgm:cxn modelId="{50251702-AC8E-4D4D-B802-165F35ACAE14}" type="presOf" srcId="{B74EA362-C7F3-481E-A530-02CBA19A877C}" destId="{FC66833D-817B-4D42-9A50-172D8FF3A4EA}" srcOrd="0" destOrd="0" presId="urn:microsoft.com/office/officeart/2005/8/layout/vList2"/>
    <dgm:cxn modelId="{F0916211-1E48-43B6-93B4-F2CC361A231D}" type="presOf" srcId="{1F74DADC-EEA9-487D-98EA-538A5EBCE2DE}" destId="{D54B596C-6694-4B30-9BB0-CC64B61C4783}" srcOrd="0" destOrd="0" presId="urn:microsoft.com/office/officeart/2005/8/layout/vList2"/>
    <dgm:cxn modelId="{A358EC11-4856-4D1E-B0B3-047B74D8D4A4}" type="presOf" srcId="{90FF9DEC-1F63-4D36-B400-3B3536B2895C}" destId="{F9743373-843A-4197-A50D-06E7BDE0C4CB}" srcOrd="0" destOrd="0" presId="urn:microsoft.com/office/officeart/2005/8/layout/vList2"/>
    <dgm:cxn modelId="{ADCDCA1B-CFAC-4152-84E3-E5C767430DA8}" type="presOf" srcId="{8B378D90-DA6C-4CEE-89D5-C25DEECD6569}" destId="{EA1E6B32-EFFF-4085-BDD0-0705348C6ACD}" srcOrd="0" destOrd="0" presId="urn:microsoft.com/office/officeart/2005/8/layout/vList2"/>
    <dgm:cxn modelId="{CB7BD31D-10B2-4ADE-A7AB-8D7949AE2C98}" srcId="{6DF902EC-2BC5-4B5E-AEDA-267363134D7F}" destId="{2FA65629-19A2-46C8-9168-8E296373C190}" srcOrd="0" destOrd="0" parTransId="{BAAD8E80-1911-4FDF-9C56-E910264EED14}" sibTransId="{CBC7B0A7-229B-48FA-9944-D78F362DE317}"/>
    <dgm:cxn modelId="{D72C0F3D-B901-4210-A7C6-965FEC2A317F}" type="presOf" srcId="{16F8106D-446E-4F2E-BF1D-2178367827C4}" destId="{221F7D7C-3BD7-4AFF-BE71-04EF3212DF80}" srcOrd="0" destOrd="0" presId="urn:microsoft.com/office/officeart/2005/8/layout/vList2"/>
    <dgm:cxn modelId="{54AADF5B-2162-4849-B3AB-73269C29FFD7}" type="presOf" srcId="{2FA65629-19A2-46C8-9168-8E296373C190}" destId="{0F23C3B8-DD1A-4150-948C-F4C32BC5A8DE}" srcOrd="0" destOrd="0" presId="urn:microsoft.com/office/officeart/2005/8/layout/vList2"/>
    <dgm:cxn modelId="{5B4C1862-8B55-440D-8ED0-7DDE60E71421}" srcId="{B74EA362-C7F3-481E-A530-02CBA19A877C}" destId="{16F8106D-446E-4F2E-BF1D-2178367827C4}" srcOrd="0" destOrd="0" parTransId="{1E452A77-7CBD-4021-BE80-A50000D6CDFB}" sibTransId="{A7D9E84D-7E8A-4183-9FCF-2771E355D47A}"/>
    <dgm:cxn modelId="{2C508251-0803-49DC-9422-4E9043ABFD96}" type="presOf" srcId="{7D3909F3-3A9C-423F-8A58-22F273857E8F}" destId="{1D750B41-46CB-41D3-AFCA-8DA67ABAF037}" srcOrd="0" destOrd="0" presId="urn:microsoft.com/office/officeart/2005/8/layout/vList2"/>
    <dgm:cxn modelId="{627F6157-2ED8-4AB6-80AB-1770D5F56F5C}" type="presOf" srcId="{4F65BB58-A702-40DE-9DB1-40970FAC0B4A}" destId="{EF074205-E6F3-452B-AD94-93D4AF34BBEF}" srcOrd="0" destOrd="0" presId="urn:microsoft.com/office/officeart/2005/8/layout/vList2"/>
    <dgm:cxn modelId="{F537A058-361C-4A6F-8BC7-5B1E292C6978}" srcId="{6DF902EC-2BC5-4B5E-AEDA-267363134D7F}" destId="{B74EA362-C7F3-481E-A530-02CBA19A877C}" srcOrd="2" destOrd="0" parTransId="{28BE464F-3789-41F1-BFB2-60D4C4A27A8B}" sibTransId="{6A9E6C6F-30C2-40DE-9E13-8D3E11F816FA}"/>
    <dgm:cxn modelId="{9CD6E379-D6F2-4E01-A974-9B4234E709B1}" srcId="{7D3909F3-3A9C-423F-8A58-22F273857E8F}" destId="{CDB8A39D-71A8-432F-B62F-F61B969E0005}" srcOrd="0" destOrd="0" parTransId="{EEDF3E16-2C31-46C0-A174-9F70BB507C73}" sibTransId="{46DC06B8-5002-401D-8A65-A8F891EC10CE}"/>
    <dgm:cxn modelId="{4F04CE91-1E3C-45F8-935B-21BD5B8D16D4}" type="presOf" srcId="{6DF902EC-2BC5-4B5E-AEDA-267363134D7F}" destId="{60C0B362-DE15-4A91-919A-FCA61032DCCB}" srcOrd="0" destOrd="0" presId="urn:microsoft.com/office/officeart/2005/8/layout/vList2"/>
    <dgm:cxn modelId="{790E8899-08AE-45E9-B77A-22FB18D5802C}" srcId="{6DF902EC-2BC5-4B5E-AEDA-267363134D7F}" destId="{7D3909F3-3A9C-423F-8A58-22F273857E8F}" srcOrd="1" destOrd="0" parTransId="{3B58A9BF-7876-4672-8D4D-A1E1ECAABE45}" sibTransId="{AB571E33-B67E-41B7-ABCB-DF8CFA9F015B}"/>
    <dgm:cxn modelId="{1AED4C9C-235D-4752-AD0A-068D4B901D71}" type="presOf" srcId="{CDB8A39D-71A8-432F-B62F-F61B969E0005}" destId="{716430F7-CF14-4DA4-98BE-9A62CAF63FD6}" srcOrd="0" destOrd="0" presId="urn:microsoft.com/office/officeart/2005/8/layout/vList2"/>
    <dgm:cxn modelId="{711B1DB0-0170-4224-BEE8-292FC307517F}" srcId="{6DF902EC-2BC5-4B5E-AEDA-267363134D7F}" destId="{1CFDB3E2-E47B-4E1D-BA36-78727DA02279}" srcOrd="3" destOrd="0" parTransId="{DE4046B3-B51C-4854-8963-8F210F993F63}" sibTransId="{53DB5F15-9A97-42EF-BB74-4A55058E0B5A}"/>
    <dgm:cxn modelId="{3C7B87BA-9EA3-4D06-8863-38F739CD1825}" srcId="{1CFDB3E2-E47B-4E1D-BA36-78727DA02279}" destId="{1F74DADC-EEA9-487D-98EA-538A5EBCE2DE}" srcOrd="0" destOrd="0" parTransId="{312E8D0D-356A-45F9-A32D-113AF228B1A8}" sibTransId="{662035CC-EB39-4342-84A0-AD67A217EF4C}"/>
    <dgm:cxn modelId="{C2B89ABD-B741-4427-97AF-E4A002A126AB}" srcId="{2FA65629-19A2-46C8-9168-8E296373C190}" destId="{90FF9DEC-1F63-4D36-B400-3B3536B2895C}" srcOrd="0" destOrd="0" parTransId="{EA34565E-23C2-4C2A-B010-E30E5570923C}" sibTransId="{D93A2005-8671-4623-B136-2C6F3510EE74}"/>
    <dgm:cxn modelId="{7FE16EC0-7B71-4E8D-B2CB-CF38CCC80A30}" type="presOf" srcId="{1CFDB3E2-E47B-4E1D-BA36-78727DA02279}" destId="{8AC16FB7-E5E6-4366-9E08-2764C23982CD}" srcOrd="0" destOrd="0" presId="urn:microsoft.com/office/officeart/2005/8/layout/vList2"/>
    <dgm:cxn modelId="{B86E76C1-6E64-40B9-BA43-8E1CDD027D66}" srcId="{6DF902EC-2BC5-4B5E-AEDA-267363134D7F}" destId="{8B378D90-DA6C-4CEE-89D5-C25DEECD6569}" srcOrd="4" destOrd="0" parTransId="{2192B294-CECB-49C9-A7EF-0E4C3FB5AB12}" sibTransId="{4B5F336A-31E5-4D72-937C-15694C4E0664}"/>
    <dgm:cxn modelId="{006808CA-9875-4DB0-8A17-C5B80B9AD24E}" srcId="{8B378D90-DA6C-4CEE-89D5-C25DEECD6569}" destId="{4F65BB58-A702-40DE-9DB1-40970FAC0B4A}" srcOrd="0" destOrd="0" parTransId="{8432F58C-FD95-4807-841F-E0ACB95979A4}" sibTransId="{D6B623E3-A4EC-4AA9-B382-57D041450294}"/>
    <dgm:cxn modelId="{DE2FD285-D1A1-4C45-B838-D2A8320E32EB}" type="presParOf" srcId="{60C0B362-DE15-4A91-919A-FCA61032DCCB}" destId="{0F23C3B8-DD1A-4150-948C-F4C32BC5A8DE}" srcOrd="0" destOrd="0" presId="urn:microsoft.com/office/officeart/2005/8/layout/vList2"/>
    <dgm:cxn modelId="{143F306F-460E-470A-BA0F-98B955FBB0DE}" type="presParOf" srcId="{60C0B362-DE15-4A91-919A-FCA61032DCCB}" destId="{F9743373-843A-4197-A50D-06E7BDE0C4CB}" srcOrd="1" destOrd="0" presId="urn:microsoft.com/office/officeart/2005/8/layout/vList2"/>
    <dgm:cxn modelId="{BDEF5946-E0DA-4F77-B6C5-1FCE38615061}" type="presParOf" srcId="{60C0B362-DE15-4A91-919A-FCA61032DCCB}" destId="{1D750B41-46CB-41D3-AFCA-8DA67ABAF037}" srcOrd="2" destOrd="0" presId="urn:microsoft.com/office/officeart/2005/8/layout/vList2"/>
    <dgm:cxn modelId="{12341E0F-26C7-422B-BCBA-D6C90413BE41}" type="presParOf" srcId="{60C0B362-DE15-4A91-919A-FCA61032DCCB}" destId="{716430F7-CF14-4DA4-98BE-9A62CAF63FD6}" srcOrd="3" destOrd="0" presId="urn:microsoft.com/office/officeart/2005/8/layout/vList2"/>
    <dgm:cxn modelId="{31ACC2E7-D707-40BC-B781-D70DF80CD8A1}" type="presParOf" srcId="{60C0B362-DE15-4A91-919A-FCA61032DCCB}" destId="{FC66833D-817B-4D42-9A50-172D8FF3A4EA}" srcOrd="4" destOrd="0" presId="urn:microsoft.com/office/officeart/2005/8/layout/vList2"/>
    <dgm:cxn modelId="{FBD900E5-64D7-443F-AE8E-03830C456111}" type="presParOf" srcId="{60C0B362-DE15-4A91-919A-FCA61032DCCB}" destId="{221F7D7C-3BD7-4AFF-BE71-04EF3212DF80}" srcOrd="5" destOrd="0" presId="urn:microsoft.com/office/officeart/2005/8/layout/vList2"/>
    <dgm:cxn modelId="{851D6B45-A8C1-455A-8B9D-27DA9FC2EC55}" type="presParOf" srcId="{60C0B362-DE15-4A91-919A-FCA61032DCCB}" destId="{8AC16FB7-E5E6-4366-9E08-2764C23982CD}" srcOrd="6" destOrd="0" presId="urn:microsoft.com/office/officeart/2005/8/layout/vList2"/>
    <dgm:cxn modelId="{B2177450-06A4-4134-A01C-E81C294C44AF}" type="presParOf" srcId="{60C0B362-DE15-4A91-919A-FCA61032DCCB}" destId="{D54B596C-6694-4B30-9BB0-CC64B61C4783}" srcOrd="7" destOrd="0" presId="urn:microsoft.com/office/officeart/2005/8/layout/vList2"/>
    <dgm:cxn modelId="{E9E21F8F-FA3B-4451-9878-2B6CA5ABFA28}" type="presParOf" srcId="{60C0B362-DE15-4A91-919A-FCA61032DCCB}" destId="{EA1E6B32-EFFF-4085-BDD0-0705348C6ACD}" srcOrd="8" destOrd="0" presId="urn:microsoft.com/office/officeart/2005/8/layout/vList2"/>
    <dgm:cxn modelId="{DC02BDB9-5974-4568-81DC-B7AFD615BF16}" type="presParOf" srcId="{60C0B362-DE15-4A91-919A-FCA61032DCCB}" destId="{EF074205-E6F3-452B-AD94-93D4AF34BBEF}" srcOrd="9"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E954A2E3-7D61-48DF-8B88-9B8F8B819E01}"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997624CB-312B-4285-8277-E32D96F4DF15}">
      <dgm:prSet/>
      <dgm:spPr/>
      <dgm:t>
        <a:bodyPr/>
        <a:lstStyle/>
        <a:p>
          <a:r>
            <a:rPr lang="en-GB"/>
            <a:t>If you can read the Latin alphabet, become familiar with how the graphemes sound in English. </a:t>
          </a:r>
          <a:endParaRPr lang="en-US"/>
        </a:p>
      </dgm:t>
    </dgm:pt>
    <dgm:pt modelId="{9ABF22AF-5DAC-45B8-9A89-530A96BDCAB2}" type="parTrans" cxnId="{4C39FBB6-6551-46F8-84F6-355225F977B1}">
      <dgm:prSet/>
      <dgm:spPr/>
      <dgm:t>
        <a:bodyPr/>
        <a:lstStyle/>
        <a:p>
          <a:endParaRPr lang="en-US"/>
        </a:p>
      </dgm:t>
    </dgm:pt>
    <dgm:pt modelId="{AE633048-88F6-4D2C-A5B8-16A36F46829A}" type="sibTrans" cxnId="{4C39FBB6-6551-46F8-84F6-355225F977B1}">
      <dgm:prSet/>
      <dgm:spPr/>
      <dgm:t>
        <a:bodyPr/>
        <a:lstStyle/>
        <a:p>
          <a:endParaRPr lang="en-US"/>
        </a:p>
      </dgm:t>
    </dgm:pt>
    <dgm:pt modelId="{7147768F-667F-40C8-B244-742F9AC683FF}">
      <dgm:prSet/>
      <dgm:spPr/>
      <dgm:t>
        <a:bodyPr/>
        <a:lstStyle/>
        <a:p>
          <a:r>
            <a:rPr lang="en-GB"/>
            <a:t>Use accredited YouTube videos to learn how to pronounce each phoneme.</a:t>
          </a:r>
        </a:p>
      </dgm:t>
    </dgm:pt>
    <dgm:pt modelId="{7BDBE550-8981-421A-862A-969F92516B3F}" type="parTrans" cxnId="{3F0C88A0-2184-48B7-BE7C-796FC09E73AB}">
      <dgm:prSet/>
      <dgm:spPr/>
      <dgm:t>
        <a:bodyPr/>
        <a:lstStyle/>
        <a:p>
          <a:endParaRPr lang="en-US"/>
        </a:p>
      </dgm:t>
    </dgm:pt>
    <dgm:pt modelId="{FD51A7F3-2DF1-4800-B419-5EDBC74AC471}" type="sibTrans" cxnId="{3F0C88A0-2184-48B7-BE7C-796FC09E73AB}">
      <dgm:prSet/>
      <dgm:spPr/>
      <dgm:t>
        <a:bodyPr/>
        <a:lstStyle/>
        <a:p>
          <a:endParaRPr lang="en-US"/>
        </a:p>
      </dgm:t>
    </dgm:pt>
    <dgm:pt modelId="{8D6A7ADC-05BD-426B-A867-C6E5BED33940}">
      <dgm:prSet phldr="0"/>
      <dgm:spPr/>
      <dgm:t>
        <a:bodyPr/>
        <a:lstStyle/>
        <a:p>
          <a:pPr rtl="0"/>
          <a:r>
            <a:rPr lang="en-GB">
              <a:latin typeface="Seaford"/>
            </a:rPr>
            <a:t>The DfE have a dedicated Letters and Sounds YouTube channel: </a:t>
          </a:r>
          <a:r>
            <a:rPr lang="en-GB">
              <a:hlinkClick xmlns:r="http://schemas.openxmlformats.org/officeDocument/2006/relationships" r:id="rId1"/>
            </a:rPr>
            <a:t>https://www.youtube.com/channel/UCP_FbjYUP_UtldV2K_-niWw</a:t>
          </a:r>
          <a:r>
            <a:rPr lang="en-GB">
              <a:latin typeface="Seaford"/>
            </a:rPr>
            <a:t> </a:t>
          </a:r>
          <a:endParaRPr lang="en-US">
            <a:latin typeface="Seaford"/>
          </a:endParaRPr>
        </a:p>
      </dgm:t>
    </dgm:pt>
    <dgm:pt modelId="{34CB1445-F857-4F51-B2AA-FCB4ED14B574}" type="parTrans" cxnId="{698D3122-AB80-413F-AD61-4F3CAADFB322}">
      <dgm:prSet/>
      <dgm:spPr/>
    </dgm:pt>
    <dgm:pt modelId="{DC9A8035-DA9C-4912-9E2E-F37052E2BC61}" type="sibTrans" cxnId="{698D3122-AB80-413F-AD61-4F3CAADFB322}">
      <dgm:prSet/>
      <dgm:spPr/>
    </dgm:pt>
    <dgm:pt modelId="{492FA51D-A02D-4650-8C53-ABF2B7FCC57A}" type="pres">
      <dgm:prSet presAssocID="{E954A2E3-7D61-48DF-8B88-9B8F8B819E01}" presName="linear" presStyleCnt="0">
        <dgm:presLayoutVars>
          <dgm:animLvl val="lvl"/>
          <dgm:resizeHandles val="exact"/>
        </dgm:presLayoutVars>
      </dgm:prSet>
      <dgm:spPr/>
    </dgm:pt>
    <dgm:pt modelId="{201D4F2C-2F8F-46FD-90CB-E6260A1D6715}" type="pres">
      <dgm:prSet presAssocID="{997624CB-312B-4285-8277-E32D96F4DF15}" presName="parentText" presStyleLbl="node1" presStyleIdx="0" presStyleCnt="3">
        <dgm:presLayoutVars>
          <dgm:chMax val="0"/>
          <dgm:bulletEnabled val="1"/>
        </dgm:presLayoutVars>
      </dgm:prSet>
      <dgm:spPr/>
    </dgm:pt>
    <dgm:pt modelId="{A8361D7C-A9D8-4417-B9DF-F06680D8C867}" type="pres">
      <dgm:prSet presAssocID="{AE633048-88F6-4D2C-A5B8-16A36F46829A}" presName="spacer" presStyleCnt="0"/>
      <dgm:spPr/>
    </dgm:pt>
    <dgm:pt modelId="{BA5D97E4-9044-42F6-A1F0-8093760EA53E}" type="pres">
      <dgm:prSet presAssocID="{7147768F-667F-40C8-B244-742F9AC683FF}" presName="parentText" presStyleLbl="node1" presStyleIdx="1" presStyleCnt="3">
        <dgm:presLayoutVars>
          <dgm:chMax val="0"/>
          <dgm:bulletEnabled val="1"/>
        </dgm:presLayoutVars>
      </dgm:prSet>
      <dgm:spPr/>
    </dgm:pt>
    <dgm:pt modelId="{B65E0515-87DF-47A8-8C01-9FD2BD6C6872}" type="pres">
      <dgm:prSet presAssocID="{FD51A7F3-2DF1-4800-B419-5EDBC74AC471}" presName="spacer" presStyleCnt="0"/>
      <dgm:spPr/>
    </dgm:pt>
    <dgm:pt modelId="{140CC51D-D03B-492E-878D-62C74FC70FAF}" type="pres">
      <dgm:prSet presAssocID="{8D6A7ADC-05BD-426B-A867-C6E5BED33940}" presName="parentText" presStyleLbl="node1" presStyleIdx="2" presStyleCnt="3">
        <dgm:presLayoutVars>
          <dgm:chMax val="0"/>
          <dgm:bulletEnabled val="1"/>
        </dgm:presLayoutVars>
      </dgm:prSet>
      <dgm:spPr/>
    </dgm:pt>
  </dgm:ptLst>
  <dgm:cxnLst>
    <dgm:cxn modelId="{5EF8EE1A-B73E-44B8-9375-E6A1DF3C4CFB}" type="presOf" srcId="{8D6A7ADC-05BD-426B-A867-C6E5BED33940}" destId="{140CC51D-D03B-492E-878D-62C74FC70FAF}" srcOrd="0" destOrd="0" presId="urn:microsoft.com/office/officeart/2005/8/layout/vList2"/>
    <dgm:cxn modelId="{698D3122-AB80-413F-AD61-4F3CAADFB322}" srcId="{E954A2E3-7D61-48DF-8B88-9B8F8B819E01}" destId="{8D6A7ADC-05BD-426B-A867-C6E5BED33940}" srcOrd="2" destOrd="0" parTransId="{34CB1445-F857-4F51-B2AA-FCB4ED14B574}" sibTransId="{DC9A8035-DA9C-4912-9E2E-F37052E2BC61}"/>
    <dgm:cxn modelId="{AE185477-8A12-4C8E-AF71-BA251BA96097}" type="presOf" srcId="{E954A2E3-7D61-48DF-8B88-9B8F8B819E01}" destId="{492FA51D-A02D-4650-8C53-ABF2B7FCC57A}" srcOrd="0" destOrd="0" presId="urn:microsoft.com/office/officeart/2005/8/layout/vList2"/>
    <dgm:cxn modelId="{3F0C88A0-2184-48B7-BE7C-796FC09E73AB}" srcId="{E954A2E3-7D61-48DF-8B88-9B8F8B819E01}" destId="{7147768F-667F-40C8-B244-742F9AC683FF}" srcOrd="1" destOrd="0" parTransId="{7BDBE550-8981-421A-862A-969F92516B3F}" sibTransId="{FD51A7F3-2DF1-4800-B419-5EDBC74AC471}"/>
    <dgm:cxn modelId="{4C39FBB6-6551-46F8-84F6-355225F977B1}" srcId="{E954A2E3-7D61-48DF-8B88-9B8F8B819E01}" destId="{997624CB-312B-4285-8277-E32D96F4DF15}" srcOrd="0" destOrd="0" parTransId="{9ABF22AF-5DAC-45B8-9A89-530A96BDCAB2}" sibTransId="{AE633048-88F6-4D2C-A5B8-16A36F46829A}"/>
    <dgm:cxn modelId="{22ABF8BE-4B41-4529-8DD1-D4ABC3E8F2EF}" type="presOf" srcId="{7147768F-667F-40C8-B244-742F9AC683FF}" destId="{BA5D97E4-9044-42F6-A1F0-8093760EA53E}" srcOrd="0" destOrd="0" presId="urn:microsoft.com/office/officeart/2005/8/layout/vList2"/>
    <dgm:cxn modelId="{3BA5DDFB-3807-4C12-9BC1-EE0898631DFC}" type="presOf" srcId="{997624CB-312B-4285-8277-E32D96F4DF15}" destId="{201D4F2C-2F8F-46FD-90CB-E6260A1D6715}" srcOrd="0" destOrd="0" presId="urn:microsoft.com/office/officeart/2005/8/layout/vList2"/>
    <dgm:cxn modelId="{6D2CBFA8-27E6-46C7-81F3-BFB01459CEBA}" type="presParOf" srcId="{492FA51D-A02D-4650-8C53-ABF2B7FCC57A}" destId="{201D4F2C-2F8F-46FD-90CB-E6260A1D6715}" srcOrd="0" destOrd="0" presId="urn:microsoft.com/office/officeart/2005/8/layout/vList2"/>
    <dgm:cxn modelId="{BB1A4FE9-8038-464A-8956-208D11567EDB}" type="presParOf" srcId="{492FA51D-A02D-4650-8C53-ABF2B7FCC57A}" destId="{A8361D7C-A9D8-4417-B9DF-F06680D8C867}" srcOrd="1" destOrd="0" presId="urn:microsoft.com/office/officeart/2005/8/layout/vList2"/>
    <dgm:cxn modelId="{B434DB27-9435-4C31-B1F4-2088B70E969D}" type="presParOf" srcId="{492FA51D-A02D-4650-8C53-ABF2B7FCC57A}" destId="{BA5D97E4-9044-42F6-A1F0-8093760EA53E}" srcOrd="2" destOrd="0" presId="urn:microsoft.com/office/officeart/2005/8/layout/vList2"/>
    <dgm:cxn modelId="{4CAF938A-10FE-46B0-8331-778B447E42E9}" type="presParOf" srcId="{492FA51D-A02D-4650-8C53-ABF2B7FCC57A}" destId="{B65E0515-87DF-47A8-8C01-9FD2BD6C6872}" srcOrd="3" destOrd="0" presId="urn:microsoft.com/office/officeart/2005/8/layout/vList2"/>
    <dgm:cxn modelId="{EAB49629-C478-49ED-BE89-4BF78B7F3FAD}" type="presParOf" srcId="{492FA51D-A02D-4650-8C53-ABF2B7FCC57A}" destId="{140CC51D-D03B-492E-878D-62C74FC70FA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E71BE83C-9238-4EA8-AA97-3F2A998ECEEA}" type="doc">
      <dgm:prSet loTypeId="urn:microsoft.com/office/officeart/2018/2/layout/IconCircle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4682D0E1-693A-48CA-8B67-4095D689FB86}">
      <dgm:prSet/>
      <dgm:spPr/>
      <dgm:t>
        <a:bodyPr/>
        <a:lstStyle/>
        <a:p>
          <a:pPr>
            <a:lnSpc>
              <a:spcPct val="100000"/>
            </a:lnSpc>
          </a:pPr>
          <a:r>
            <a:rPr lang="en-GB"/>
            <a:t>We will provide a phoneme/grapheme chart.</a:t>
          </a:r>
          <a:endParaRPr lang="en-US"/>
        </a:p>
      </dgm:t>
    </dgm:pt>
    <dgm:pt modelId="{28A9B2CF-F2F6-4F52-9D05-176A0DE68410}" type="parTrans" cxnId="{F69861D7-8032-4715-8AAC-340844A4BA69}">
      <dgm:prSet/>
      <dgm:spPr/>
      <dgm:t>
        <a:bodyPr/>
        <a:lstStyle/>
        <a:p>
          <a:endParaRPr lang="en-US"/>
        </a:p>
      </dgm:t>
    </dgm:pt>
    <dgm:pt modelId="{6C91B13D-765F-474B-9EA7-F2C188756CE5}" type="sibTrans" cxnId="{F69861D7-8032-4715-8AAC-340844A4BA69}">
      <dgm:prSet/>
      <dgm:spPr/>
      <dgm:t>
        <a:bodyPr/>
        <a:lstStyle/>
        <a:p>
          <a:pPr>
            <a:lnSpc>
              <a:spcPct val="100000"/>
            </a:lnSpc>
          </a:pPr>
          <a:endParaRPr lang="en-US"/>
        </a:p>
      </dgm:t>
    </dgm:pt>
    <dgm:pt modelId="{A575BED4-7966-4658-B026-408B9E955734}">
      <dgm:prSet/>
      <dgm:spPr/>
      <dgm:t>
        <a:bodyPr/>
        <a:lstStyle/>
        <a:p>
          <a:pPr>
            <a:lnSpc>
              <a:spcPct val="100000"/>
            </a:lnSpc>
          </a:pPr>
          <a:r>
            <a:rPr lang="en-GB"/>
            <a:t>First read the sentence/word yourself</a:t>
          </a:r>
          <a:r>
            <a:rPr lang="en-GB">
              <a:latin typeface="Seaford"/>
            </a:rPr>
            <a:t>.</a:t>
          </a:r>
          <a:endParaRPr lang="en-US"/>
        </a:p>
      </dgm:t>
    </dgm:pt>
    <dgm:pt modelId="{0C93A714-92D3-43E6-BF04-FDD33FA7FF36}" type="parTrans" cxnId="{8E55FD2E-4AD3-4A47-9012-54DA373393B8}">
      <dgm:prSet/>
      <dgm:spPr/>
      <dgm:t>
        <a:bodyPr/>
        <a:lstStyle/>
        <a:p>
          <a:endParaRPr lang="en-US"/>
        </a:p>
      </dgm:t>
    </dgm:pt>
    <dgm:pt modelId="{DB0DF43D-F2E6-4A49-8866-66F82B234193}" type="sibTrans" cxnId="{8E55FD2E-4AD3-4A47-9012-54DA373393B8}">
      <dgm:prSet/>
      <dgm:spPr/>
      <dgm:t>
        <a:bodyPr/>
        <a:lstStyle/>
        <a:p>
          <a:pPr>
            <a:lnSpc>
              <a:spcPct val="100000"/>
            </a:lnSpc>
          </a:pPr>
          <a:endParaRPr lang="en-US"/>
        </a:p>
      </dgm:t>
    </dgm:pt>
    <dgm:pt modelId="{F592C698-D8EA-4EDA-BC31-246C1AE31E08}">
      <dgm:prSet/>
      <dgm:spPr/>
      <dgm:t>
        <a:bodyPr/>
        <a:lstStyle/>
        <a:p>
          <a:pPr>
            <a:lnSpc>
              <a:spcPct val="100000"/>
            </a:lnSpc>
          </a:pPr>
          <a:r>
            <a:rPr lang="en-GB"/>
            <a:t>Identify the phonemes that make up each word.</a:t>
          </a:r>
          <a:endParaRPr lang="en-US"/>
        </a:p>
      </dgm:t>
    </dgm:pt>
    <dgm:pt modelId="{5DB6C3DF-CBDB-4BEA-8B76-7DCD7D3E13D8}" type="parTrans" cxnId="{45EB6EF0-8989-444C-973A-70758EFA55A0}">
      <dgm:prSet/>
      <dgm:spPr/>
      <dgm:t>
        <a:bodyPr/>
        <a:lstStyle/>
        <a:p>
          <a:endParaRPr lang="en-US"/>
        </a:p>
      </dgm:t>
    </dgm:pt>
    <dgm:pt modelId="{C06DE466-25BB-467D-8DC8-0DB50185C85E}" type="sibTrans" cxnId="{45EB6EF0-8989-444C-973A-70758EFA55A0}">
      <dgm:prSet/>
      <dgm:spPr/>
      <dgm:t>
        <a:bodyPr/>
        <a:lstStyle/>
        <a:p>
          <a:pPr>
            <a:lnSpc>
              <a:spcPct val="100000"/>
            </a:lnSpc>
          </a:pPr>
          <a:endParaRPr lang="en-US"/>
        </a:p>
      </dgm:t>
    </dgm:pt>
    <dgm:pt modelId="{0C1C5B7F-AD84-4124-B3B6-CD49F73A3DFA}">
      <dgm:prSet/>
      <dgm:spPr/>
      <dgm:t>
        <a:bodyPr/>
        <a:lstStyle/>
        <a:p>
          <a:pPr>
            <a:lnSpc>
              <a:spcPct val="100000"/>
            </a:lnSpc>
          </a:pPr>
          <a:r>
            <a:rPr lang="en-GB"/>
            <a:t>Match the phonemes to the grapheme using the Letters and Sounds chart</a:t>
          </a:r>
          <a:endParaRPr lang="en-US"/>
        </a:p>
      </dgm:t>
    </dgm:pt>
    <dgm:pt modelId="{4CA3DF29-60FD-43C3-9E0B-A65A627476C2}" type="parTrans" cxnId="{532DBDFD-812D-4B9F-AF15-67DD3683658D}">
      <dgm:prSet/>
      <dgm:spPr/>
      <dgm:t>
        <a:bodyPr/>
        <a:lstStyle/>
        <a:p>
          <a:endParaRPr lang="en-US"/>
        </a:p>
      </dgm:t>
    </dgm:pt>
    <dgm:pt modelId="{2DD9FB33-489C-4080-A9A7-70603C0F0189}" type="sibTrans" cxnId="{532DBDFD-812D-4B9F-AF15-67DD3683658D}">
      <dgm:prSet/>
      <dgm:spPr/>
      <dgm:t>
        <a:bodyPr/>
        <a:lstStyle/>
        <a:p>
          <a:endParaRPr lang="en-US"/>
        </a:p>
      </dgm:t>
    </dgm:pt>
    <dgm:pt modelId="{FD06981C-1CCD-43D9-8A90-7DC934B2DF5B}">
      <dgm:prSet phldr="0"/>
      <dgm:spPr/>
      <dgm:t>
        <a:bodyPr/>
        <a:lstStyle/>
        <a:p>
          <a:pPr>
            <a:lnSpc>
              <a:spcPct val="100000"/>
            </a:lnSpc>
          </a:pPr>
          <a:r>
            <a:rPr lang="en-US">
              <a:latin typeface="Seaford"/>
            </a:rPr>
            <a:t>Use </a:t>
          </a:r>
          <a:r>
            <a:rPr lang="en-US"/>
            <a:t>Google</a:t>
          </a:r>
          <a:r>
            <a:rPr lang="en-US">
              <a:latin typeface="Seaford"/>
            </a:rPr>
            <a:t> to find out pronunciations</a:t>
          </a:r>
          <a:endParaRPr lang="en-US"/>
        </a:p>
      </dgm:t>
    </dgm:pt>
    <dgm:pt modelId="{77BECBEF-85AB-49F2-BAD6-F763EDF66D95}" type="parTrans" cxnId="{6156FF2E-6D99-4AFF-B69B-45A6E00F1046}">
      <dgm:prSet/>
      <dgm:spPr/>
    </dgm:pt>
    <dgm:pt modelId="{50FF0E1E-ABF5-42F1-8FBF-CA3A9AF6B3A3}" type="sibTrans" cxnId="{6156FF2E-6D99-4AFF-B69B-45A6E00F1046}">
      <dgm:prSet/>
      <dgm:spPr/>
      <dgm:t>
        <a:bodyPr/>
        <a:lstStyle/>
        <a:p>
          <a:pPr>
            <a:lnSpc>
              <a:spcPct val="100000"/>
            </a:lnSpc>
          </a:pPr>
          <a:endParaRPr lang="en-GB"/>
        </a:p>
      </dgm:t>
    </dgm:pt>
    <dgm:pt modelId="{F586EECA-74EF-4230-A8EF-3BEFA8B659A6}" type="pres">
      <dgm:prSet presAssocID="{E71BE83C-9238-4EA8-AA97-3F2A998ECEEA}" presName="root" presStyleCnt="0">
        <dgm:presLayoutVars>
          <dgm:dir/>
          <dgm:resizeHandles val="exact"/>
        </dgm:presLayoutVars>
      </dgm:prSet>
      <dgm:spPr/>
    </dgm:pt>
    <dgm:pt modelId="{768D521A-0C15-42FE-8AF4-FB1A2D2AD7C7}" type="pres">
      <dgm:prSet presAssocID="{E71BE83C-9238-4EA8-AA97-3F2A998ECEEA}" presName="container" presStyleCnt="0">
        <dgm:presLayoutVars>
          <dgm:dir/>
          <dgm:resizeHandles val="exact"/>
        </dgm:presLayoutVars>
      </dgm:prSet>
      <dgm:spPr/>
    </dgm:pt>
    <dgm:pt modelId="{CEA944CC-3165-4517-AA7C-7D83AD68E81A}" type="pres">
      <dgm:prSet presAssocID="{4682D0E1-693A-48CA-8B67-4095D689FB86}" presName="compNode" presStyleCnt="0"/>
      <dgm:spPr/>
    </dgm:pt>
    <dgm:pt modelId="{F4E90EA7-76C3-4E54-B937-80B511DEF303}" type="pres">
      <dgm:prSet presAssocID="{4682D0E1-693A-48CA-8B67-4095D689FB86}" presName="iconBgRect" presStyleLbl="bgShp" presStyleIdx="0" presStyleCnt="5"/>
      <dgm:spPr/>
    </dgm:pt>
    <dgm:pt modelId="{950FE8DF-16FC-44B9-BC07-1F0F6447D895}" type="pres">
      <dgm:prSet presAssocID="{4682D0E1-693A-48CA-8B67-4095D689FB86}"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peaker Phone"/>
        </a:ext>
      </dgm:extLst>
    </dgm:pt>
    <dgm:pt modelId="{12D84504-9EC4-46A6-80E0-02800C926AD5}" type="pres">
      <dgm:prSet presAssocID="{4682D0E1-693A-48CA-8B67-4095D689FB86}" presName="spaceRect" presStyleCnt="0"/>
      <dgm:spPr/>
    </dgm:pt>
    <dgm:pt modelId="{7B33DCCF-2C17-486D-A57A-829843D93A5B}" type="pres">
      <dgm:prSet presAssocID="{4682D0E1-693A-48CA-8B67-4095D689FB86}" presName="textRect" presStyleLbl="revTx" presStyleIdx="0" presStyleCnt="5">
        <dgm:presLayoutVars>
          <dgm:chMax val="1"/>
          <dgm:chPref val="1"/>
        </dgm:presLayoutVars>
      </dgm:prSet>
      <dgm:spPr/>
    </dgm:pt>
    <dgm:pt modelId="{4A4E2B59-1010-4214-887F-EB742688C85F}" type="pres">
      <dgm:prSet presAssocID="{6C91B13D-765F-474B-9EA7-F2C188756CE5}" presName="sibTrans" presStyleLbl="sibTrans2D1" presStyleIdx="0" presStyleCnt="0"/>
      <dgm:spPr/>
    </dgm:pt>
    <dgm:pt modelId="{1865B829-DA9A-4E85-A720-AE86A6B73F99}" type="pres">
      <dgm:prSet presAssocID="{A575BED4-7966-4658-B026-408B9E955734}" presName="compNode" presStyleCnt="0"/>
      <dgm:spPr/>
    </dgm:pt>
    <dgm:pt modelId="{9350E081-2E8B-425D-A6CD-413AAB545BBE}" type="pres">
      <dgm:prSet presAssocID="{A575BED4-7966-4658-B026-408B9E955734}" presName="iconBgRect" presStyleLbl="bgShp" presStyleIdx="1" presStyleCnt="5"/>
      <dgm:spPr/>
    </dgm:pt>
    <dgm:pt modelId="{6F2E465E-9BE4-4358-984E-A0335E4B7778}" type="pres">
      <dgm:prSet presAssocID="{A575BED4-7966-4658-B026-408B9E955734}"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Open Book"/>
        </a:ext>
      </dgm:extLst>
    </dgm:pt>
    <dgm:pt modelId="{3646E32E-619C-45AE-B933-84C92DCBAD7D}" type="pres">
      <dgm:prSet presAssocID="{A575BED4-7966-4658-B026-408B9E955734}" presName="spaceRect" presStyleCnt="0"/>
      <dgm:spPr/>
    </dgm:pt>
    <dgm:pt modelId="{DE3B76D5-F83A-4944-B579-1FA3A98B7BEC}" type="pres">
      <dgm:prSet presAssocID="{A575BED4-7966-4658-B026-408B9E955734}" presName="textRect" presStyleLbl="revTx" presStyleIdx="1" presStyleCnt="5">
        <dgm:presLayoutVars>
          <dgm:chMax val="1"/>
          <dgm:chPref val="1"/>
        </dgm:presLayoutVars>
      </dgm:prSet>
      <dgm:spPr/>
    </dgm:pt>
    <dgm:pt modelId="{4B7EE578-F78E-4DA1-94CE-D7EE2E3BA248}" type="pres">
      <dgm:prSet presAssocID="{DB0DF43D-F2E6-4A49-8866-66F82B234193}" presName="sibTrans" presStyleLbl="sibTrans2D1" presStyleIdx="0" presStyleCnt="0"/>
      <dgm:spPr/>
    </dgm:pt>
    <dgm:pt modelId="{B4827B4D-0E40-4751-ABB1-DDEEE9315982}" type="pres">
      <dgm:prSet presAssocID="{FD06981C-1CCD-43D9-8A90-7DC934B2DF5B}" presName="compNode" presStyleCnt="0"/>
      <dgm:spPr/>
    </dgm:pt>
    <dgm:pt modelId="{2AAB1C50-643E-49F0-9EF7-BA90AF370132}" type="pres">
      <dgm:prSet presAssocID="{FD06981C-1CCD-43D9-8A90-7DC934B2DF5B}" presName="iconBgRect" presStyleLbl="bgShp" presStyleIdx="2" presStyleCnt="5"/>
      <dgm:spPr/>
    </dgm:pt>
    <dgm:pt modelId="{A08C0FD0-E7E4-4ECD-9AB9-30F2D5BC9EC2}" type="pres">
      <dgm:prSet presAssocID="{FD06981C-1CCD-43D9-8A90-7DC934B2DF5B}" presName="iconRect" presStyleLbl="node1" presStyleIdx="2" presStyleCnt="5"/>
      <dgm:spPr/>
    </dgm:pt>
    <dgm:pt modelId="{FCA32D04-A1F4-45CD-89AF-5F16B6AAC976}" type="pres">
      <dgm:prSet presAssocID="{FD06981C-1CCD-43D9-8A90-7DC934B2DF5B}" presName="spaceRect" presStyleCnt="0"/>
      <dgm:spPr/>
    </dgm:pt>
    <dgm:pt modelId="{FB6D9AA3-0578-49B2-A6F6-8911160D7355}" type="pres">
      <dgm:prSet presAssocID="{FD06981C-1CCD-43D9-8A90-7DC934B2DF5B}" presName="textRect" presStyleLbl="revTx" presStyleIdx="2" presStyleCnt="5">
        <dgm:presLayoutVars>
          <dgm:chMax val="1"/>
          <dgm:chPref val="1"/>
        </dgm:presLayoutVars>
      </dgm:prSet>
      <dgm:spPr/>
    </dgm:pt>
    <dgm:pt modelId="{F02805D2-77A1-406D-9FBA-2C11812CA786}" type="pres">
      <dgm:prSet presAssocID="{50FF0E1E-ABF5-42F1-8FBF-CA3A9AF6B3A3}" presName="sibTrans" presStyleLbl="sibTrans2D1" presStyleIdx="0" presStyleCnt="0"/>
      <dgm:spPr/>
    </dgm:pt>
    <dgm:pt modelId="{B1AAD268-62E7-44FE-926E-4B3C404D2C53}" type="pres">
      <dgm:prSet presAssocID="{F592C698-D8EA-4EDA-BC31-246C1AE31E08}" presName="compNode" presStyleCnt="0"/>
      <dgm:spPr/>
    </dgm:pt>
    <dgm:pt modelId="{41D20AEF-D6F2-4ED5-9250-7B2C95AA42E1}" type="pres">
      <dgm:prSet presAssocID="{F592C698-D8EA-4EDA-BC31-246C1AE31E08}" presName="iconBgRect" presStyleLbl="bgShp" presStyleIdx="3" presStyleCnt="5"/>
      <dgm:spPr/>
    </dgm:pt>
    <dgm:pt modelId="{CA1975EB-1452-40E2-9077-EFC07691436A}" type="pres">
      <dgm:prSet presAssocID="{F592C698-D8EA-4EDA-BC31-246C1AE31E08}" presName="iconRect" presStyleLbl="node1" presStyleIdx="3"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Frog"/>
        </a:ext>
      </dgm:extLst>
    </dgm:pt>
    <dgm:pt modelId="{32AE8B73-1C75-47E2-B5B4-D1E02DF3724F}" type="pres">
      <dgm:prSet presAssocID="{F592C698-D8EA-4EDA-BC31-246C1AE31E08}" presName="spaceRect" presStyleCnt="0"/>
      <dgm:spPr/>
    </dgm:pt>
    <dgm:pt modelId="{452ADF61-F0DE-44EB-892E-F285635EC037}" type="pres">
      <dgm:prSet presAssocID="{F592C698-D8EA-4EDA-BC31-246C1AE31E08}" presName="textRect" presStyleLbl="revTx" presStyleIdx="3" presStyleCnt="5">
        <dgm:presLayoutVars>
          <dgm:chMax val="1"/>
          <dgm:chPref val="1"/>
        </dgm:presLayoutVars>
      </dgm:prSet>
      <dgm:spPr/>
    </dgm:pt>
    <dgm:pt modelId="{77462C9B-23F9-40AC-AD6B-C5F4C9297380}" type="pres">
      <dgm:prSet presAssocID="{C06DE466-25BB-467D-8DC8-0DB50185C85E}" presName="sibTrans" presStyleLbl="sibTrans2D1" presStyleIdx="0" presStyleCnt="0"/>
      <dgm:spPr/>
    </dgm:pt>
    <dgm:pt modelId="{C05657D3-0A04-4493-AE85-DCF9038F8416}" type="pres">
      <dgm:prSet presAssocID="{0C1C5B7F-AD84-4124-B3B6-CD49F73A3DFA}" presName="compNode" presStyleCnt="0"/>
      <dgm:spPr/>
    </dgm:pt>
    <dgm:pt modelId="{18AA9686-F091-4379-A035-FBA069D806C7}" type="pres">
      <dgm:prSet presAssocID="{0C1C5B7F-AD84-4124-B3B6-CD49F73A3DFA}" presName="iconBgRect" presStyleLbl="bgShp" presStyleIdx="4" presStyleCnt="5"/>
      <dgm:spPr/>
    </dgm:pt>
    <dgm:pt modelId="{F09FEDD5-B545-4AF4-B62A-E83EE60F7747}" type="pres">
      <dgm:prSet presAssocID="{0C1C5B7F-AD84-4124-B3B6-CD49F73A3DFA}" presName="iconRect" presStyleLbl="node1" presStyleIdx="4"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Volume"/>
        </a:ext>
      </dgm:extLst>
    </dgm:pt>
    <dgm:pt modelId="{6C3DE702-7E32-4CFF-B0E2-1B004BB01AA2}" type="pres">
      <dgm:prSet presAssocID="{0C1C5B7F-AD84-4124-B3B6-CD49F73A3DFA}" presName="spaceRect" presStyleCnt="0"/>
      <dgm:spPr/>
    </dgm:pt>
    <dgm:pt modelId="{DD7D38C6-489B-48BC-902C-0916373F5260}" type="pres">
      <dgm:prSet presAssocID="{0C1C5B7F-AD84-4124-B3B6-CD49F73A3DFA}" presName="textRect" presStyleLbl="revTx" presStyleIdx="4" presStyleCnt="5">
        <dgm:presLayoutVars>
          <dgm:chMax val="1"/>
          <dgm:chPref val="1"/>
        </dgm:presLayoutVars>
      </dgm:prSet>
      <dgm:spPr/>
    </dgm:pt>
  </dgm:ptLst>
  <dgm:cxnLst>
    <dgm:cxn modelId="{D91F1B0F-6D59-4568-9510-D9D78296AD1A}" type="presOf" srcId="{C06DE466-25BB-467D-8DC8-0DB50185C85E}" destId="{77462C9B-23F9-40AC-AD6B-C5F4C9297380}" srcOrd="0" destOrd="0" presId="urn:microsoft.com/office/officeart/2018/2/layout/IconCircleList"/>
    <dgm:cxn modelId="{1E223511-99CF-43DF-B226-F89D94212CED}" type="presOf" srcId="{A575BED4-7966-4658-B026-408B9E955734}" destId="{DE3B76D5-F83A-4944-B579-1FA3A98B7BEC}" srcOrd="0" destOrd="0" presId="urn:microsoft.com/office/officeart/2018/2/layout/IconCircleList"/>
    <dgm:cxn modelId="{8E55FD2E-4AD3-4A47-9012-54DA373393B8}" srcId="{E71BE83C-9238-4EA8-AA97-3F2A998ECEEA}" destId="{A575BED4-7966-4658-B026-408B9E955734}" srcOrd="1" destOrd="0" parTransId="{0C93A714-92D3-43E6-BF04-FDD33FA7FF36}" sibTransId="{DB0DF43D-F2E6-4A49-8866-66F82B234193}"/>
    <dgm:cxn modelId="{6156FF2E-6D99-4AFF-B69B-45A6E00F1046}" srcId="{E71BE83C-9238-4EA8-AA97-3F2A998ECEEA}" destId="{FD06981C-1CCD-43D9-8A90-7DC934B2DF5B}" srcOrd="2" destOrd="0" parTransId="{77BECBEF-85AB-49F2-BAD6-F763EDF66D95}" sibTransId="{50FF0E1E-ABF5-42F1-8FBF-CA3A9AF6B3A3}"/>
    <dgm:cxn modelId="{CF421E36-C32A-4718-B6BC-86E75E4302C6}" type="presOf" srcId="{F592C698-D8EA-4EDA-BC31-246C1AE31E08}" destId="{452ADF61-F0DE-44EB-892E-F285635EC037}" srcOrd="0" destOrd="0" presId="urn:microsoft.com/office/officeart/2018/2/layout/IconCircleList"/>
    <dgm:cxn modelId="{FB8CAC4D-54EB-4B6C-AAE6-E11E146B0F26}" type="presOf" srcId="{0C1C5B7F-AD84-4124-B3B6-CD49F73A3DFA}" destId="{DD7D38C6-489B-48BC-902C-0916373F5260}" srcOrd="0" destOrd="0" presId="urn:microsoft.com/office/officeart/2018/2/layout/IconCircleList"/>
    <dgm:cxn modelId="{807A0F71-C675-4876-92D3-F1AEFF08E341}" type="presOf" srcId="{FD06981C-1CCD-43D9-8A90-7DC934B2DF5B}" destId="{FB6D9AA3-0578-49B2-A6F6-8911160D7355}" srcOrd="0" destOrd="0" presId="urn:microsoft.com/office/officeart/2018/2/layout/IconCircleList"/>
    <dgm:cxn modelId="{0F287F92-7925-4BCC-84C3-7C52392DF754}" type="presOf" srcId="{6C91B13D-765F-474B-9EA7-F2C188756CE5}" destId="{4A4E2B59-1010-4214-887F-EB742688C85F}" srcOrd="0" destOrd="0" presId="urn:microsoft.com/office/officeart/2018/2/layout/IconCircleList"/>
    <dgm:cxn modelId="{915EA2B6-F23F-4A45-8F3B-8EBD50D93CBA}" type="presOf" srcId="{E71BE83C-9238-4EA8-AA97-3F2A998ECEEA}" destId="{F586EECA-74EF-4230-A8EF-3BEFA8B659A6}" srcOrd="0" destOrd="0" presId="urn:microsoft.com/office/officeart/2018/2/layout/IconCircleList"/>
    <dgm:cxn modelId="{363091C0-F98B-48B5-B459-FC3EDBBB0C26}" type="presOf" srcId="{4682D0E1-693A-48CA-8B67-4095D689FB86}" destId="{7B33DCCF-2C17-486D-A57A-829843D93A5B}" srcOrd="0" destOrd="0" presId="urn:microsoft.com/office/officeart/2018/2/layout/IconCircleList"/>
    <dgm:cxn modelId="{F69861D7-8032-4715-8AAC-340844A4BA69}" srcId="{E71BE83C-9238-4EA8-AA97-3F2A998ECEEA}" destId="{4682D0E1-693A-48CA-8B67-4095D689FB86}" srcOrd="0" destOrd="0" parTransId="{28A9B2CF-F2F6-4F52-9D05-176A0DE68410}" sibTransId="{6C91B13D-765F-474B-9EA7-F2C188756CE5}"/>
    <dgm:cxn modelId="{96E0B7EA-6A8F-4697-99A2-057F6FDF25FB}" type="presOf" srcId="{DB0DF43D-F2E6-4A49-8866-66F82B234193}" destId="{4B7EE578-F78E-4DA1-94CE-D7EE2E3BA248}" srcOrd="0" destOrd="0" presId="urn:microsoft.com/office/officeart/2018/2/layout/IconCircleList"/>
    <dgm:cxn modelId="{45EB6EF0-8989-444C-973A-70758EFA55A0}" srcId="{E71BE83C-9238-4EA8-AA97-3F2A998ECEEA}" destId="{F592C698-D8EA-4EDA-BC31-246C1AE31E08}" srcOrd="3" destOrd="0" parTransId="{5DB6C3DF-CBDB-4BEA-8B76-7DCD7D3E13D8}" sibTransId="{C06DE466-25BB-467D-8DC8-0DB50185C85E}"/>
    <dgm:cxn modelId="{DC4BAEF5-A632-4773-9035-138D2F987B2C}" type="presOf" srcId="{50FF0E1E-ABF5-42F1-8FBF-CA3A9AF6B3A3}" destId="{F02805D2-77A1-406D-9FBA-2C11812CA786}" srcOrd="0" destOrd="0" presId="urn:microsoft.com/office/officeart/2018/2/layout/IconCircleList"/>
    <dgm:cxn modelId="{532DBDFD-812D-4B9F-AF15-67DD3683658D}" srcId="{E71BE83C-9238-4EA8-AA97-3F2A998ECEEA}" destId="{0C1C5B7F-AD84-4124-B3B6-CD49F73A3DFA}" srcOrd="4" destOrd="0" parTransId="{4CA3DF29-60FD-43C3-9E0B-A65A627476C2}" sibTransId="{2DD9FB33-489C-4080-A9A7-70603C0F0189}"/>
    <dgm:cxn modelId="{DA0A43D7-78F4-4964-8937-6D6FBCF2597C}" type="presParOf" srcId="{F586EECA-74EF-4230-A8EF-3BEFA8B659A6}" destId="{768D521A-0C15-42FE-8AF4-FB1A2D2AD7C7}" srcOrd="0" destOrd="0" presId="urn:microsoft.com/office/officeart/2018/2/layout/IconCircleList"/>
    <dgm:cxn modelId="{60B6B60F-F857-469D-851F-DDA797F36A8C}" type="presParOf" srcId="{768D521A-0C15-42FE-8AF4-FB1A2D2AD7C7}" destId="{CEA944CC-3165-4517-AA7C-7D83AD68E81A}" srcOrd="0" destOrd="0" presId="urn:microsoft.com/office/officeart/2018/2/layout/IconCircleList"/>
    <dgm:cxn modelId="{1548B346-4945-4DC7-BF49-2DF398ADF47D}" type="presParOf" srcId="{CEA944CC-3165-4517-AA7C-7D83AD68E81A}" destId="{F4E90EA7-76C3-4E54-B937-80B511DEF303}" srcOrd="0" destOrd="0" presId="urn:microsoft.com/office/officeart/2018/2/layout/IconCircleList"/>
    <dgm:cxn modelId="{0AC52C24-7E77-49C7-AAE4-BB61C2B126B4}" type="presParOf" srcId="{CEA944CC-3165-4517-AA7C-7D83AD68E81A}" destId="{950FE8DF-16FC-44B9-BC07-1F0F6447D895}" srcOrd="1" destOrd="0" presId="urn:microsoft.com/office/officeart/2018/2/layout/IconCircleList"/>
    <dgm:cxn modelId="{1F7C28E0-E231-4234-A309-08CDAA1B70F5}" type="presParOf" srcId="{CEA944CC-3165-4517-AA7C-7D83AD68E81A}" destId="{12D84504-9EC4-46A6-80E0-02800C926AD5}" srcOrd="2" destOrd="0" presId="urn:microsoft.com/office/officeart/2018/2/layout/IconCircleList"/>
    <dgm:cxn modelId="{C23CB2D0-87DE-41D8-B0ED-1064D95A3608}" type="presParOf" srcId="{CEA944CC-3165-4517-AA7C-7D83AD68E81A}" destId="{7B33DCCF-2C17-486D-A57A-829843D93A5B}" srcOrd="3" destOrd="0" presId="urn:microsoft.com/office/officeart/2018/2/layout/IconCircleList"/>
    <dgm:cxn modelId="{269CCB33-3710-4B29-B788-86E59D7D07FC}" type="presParOf" srcId="{768D521A-0C15-42FE-8AF4-FB1A2D2AD7C7}" destId="{4A4E2B59-1010-4214-887F-EB742688C85F}" srcOrd="1" destOrd="0" presId="urn:microsoft.com/office/officeart/2018/2/layout/IconCircleList"/>
    <dgm:cxn modelId="{DD2F5304-C21B-42DA-ADD9-A45273302C81}" type="presParOf" srcId="{768D521A-0C15-42FE-8AF4-FB1A2D2AD7C7}" destId="{1865B829-DA9A-4E85-A720-AE86A6B73F99}" srcOrd="2" destOrd="0" presId="urn:microsoft.com/office/officeart/2018/2/layout/IconCircleList"/>
    <dgm:cxn modelId="{4A65600E-C381-45AF-B1CF-CC09C507662E}" type="presParOf" srcId="{1865B829-DA9A-4E85-A720-AE86A6B73F99}" destId="{9350E081-2E8B-425D-A6CD-413AAB545BBE}" srcOrd="0" destOrd="0" presId="urn:microsoft.com/office/officeart/2018/2/layout/IconCircleList"/>
    <dgm:cxn modelId="{844CFA6E-4EA3-4D56-A9A5-900EE44AE05E}" type="presParOf" srcId="{1865B829-DA9A-4E85-A720-AE86A6B73F99}" destId="{6F2E465E-9BE4-4358-984E-A0335E4B7778}" srcOrd="1" destOrd="0" presId="urn:microsoft.com/office/officeart/2018/2/layout/IconCircleList"/>
    <dgm:cxn modelId="{C3ABC783-4F79-4C74-AC09-DA8E67264951}" type="presParOf" srcId="{1865B829-DA9A-4E85-A720-AE86A6B73F99}" destId="{3646E32E-619C-45AE-B933-84C92DCBAD7D}" srcOrd="2" destOrd="0" presId="urn:microsoft.com/office/officeart/2018/2/layout/IconCircleList"/>
    <dgm:cxn modelId="{4AEEB8F2-0BA7-4A34-955D-6F4DC0DD81F8}" type="presParOf" srcId="{1865B829-DA9A-4E85-A720-AE86A6B73F99}" destId="{DE3B76D5-F83A-4944-B579-1FA3A98B7BEC}" srcOrd="3" destOrd="0" presId="urn:microsoft.com/office/officeart/2018/2/layout/IconCircleList"/>
    <dgm:cxn modelId="{382A8E3F-E84C-4F55-98CB-04E116426D87}" type="presParOf" srcId="{768D521A-0C15-42FE-8AF4-FB1A2D2AD7C7}" destId="{4B7EE578-F78E-4DA1-94CE-D7EE2E3BA248}" srcOrd="3" destOrd="0" presId="urn:microsoft.com/office/officeart/2018/2/layout/IconCircleList"/>
    <dgm:cxn modelId="{1FA9157A-258E-4B59-AE70-ED96E0A4CCFD}" type="presParOf" srcId="{768D521A-0C15-42FE-8AF4-FB1A2D2AD7C7}" destId="{B4827B4D-0E40-4751-ABB1-DDEEE9315982}" srcOrd="4" destOrd="0" presId="urn:microsoft.com/office/officeart/2018/2/layout/IconCircleList"/>
    <dgm:cxn modelId="{3FC53785-37AC-4DFA-BD22-2241211B4DCF}" type="presParOf" srcId="{B4827B4D-0E40-4751-ABB1-DDEEE9315982}" destId="{2AAB1C50-643E-49F0-9EF7-BA90AF370132}" srcOrd="0" destOrd="0" presId="urn:microsoft.com/office/officeart/2018/2/layout/IconCircleList"/>
    <dgm:cxn modelId="{8EC32135-6A1E-4AA2-B89A-6C46EA3A77C4}" type="presParOf" srcId="{B4827B4D-0E40-4751-ABB1-DDEEE9315982}" destId="{A08C0FD0-E7E4-4ECD-9AB9-30F2D5BC9EC2}" srcOrd="1" destOrd="0" presId="urn:microsoft.com/office/officeart/2018/2/layout/IconCircleList"/>
    <dgm:cxn modelId="{72A3368B-B643-4659-BFF9-703C984FBDAC}" type="presParOf" srcId="{B4827B4D-0E40-4751-ABB1-DDEEE9315982}" destId="{FCA32D04-A1F4-45CD-89AF-5F16B6AAC976}" srcOrd="2" destOrd="0" presId="urn:microsoft.com/office/officeart/2018/2/layout/IconCircleList"/>
    <dgm:cxn modelId="{5F0595DE-BD31-4E16-B712-F40A08F40EAB}" type="presParOf" srcId="{B4827B4D-0E40-4751-ABB1-DDEEE9315982}" destId="{FB6D9AA3-0578-49B2-A6F6-8911160D7355}" srcOrd="3" destOrd="0" presId="urn:microsoft.com/office/officeart/2018/2/layout/IconCircleList"/>
    <dgm:cxn modelId="{E4D061F2-9A9A-4F10-888F-509550E57452}" type="presParOf" srcId="{768D521A-0C15-42FE-8AF4-FB1A2D2AD7C7}" destId="{F02805D2-77A1-406D-9FBA-2C11812CA786}" srcOrd="5" destOrd="0" presId="urn:microsoft.com/office/officeart/2018/2/layout/IconCircleList"/>
    <dgm:cxn modelId="{C1A06A99-83F0-4926-9136-176B22882370}" type="presParOf" srcId="{768D521A-0C15-42FE-8AF4-FB1A2D2AD7C7}" destId="{B1AAD268-62E7-44FE-926E-4B3C404D2C53}" srcOrd="6" destOrd="0" presId="urn:microsoft.com/office/officeart/2018/2/layout/IconCircleList"/>
    <dgm:cxn modelId="{6B245212-1AB3-4D8F-B43E-89FB44DF183E}" type="presParOf" srcId="{B1AAD268-62E7-44FE-926E-4B3C404D2C53}" destId="{41D20AEF-D6F2-4ED5-9250-7B2C95AA42E1}" srcOrd="0" destOrd="0" presId="urn:microsoft.com/office/officeart/2018/2/layout/IconCircleList"/>
    <dgm:cxn modelId="{41C5A85F-B9F3-44FD-9E15-CD9F6A88C62F}" type="presParOf" srcId="{B1AAD268-62E7-44FE-926E-4B3C404D2C53}" destId="{CA1975EB-1452-40E2-9077-EFC07691436A}" srcOrd="1" destOrd="0" presId="urn:microsoft.com/office/officeart/2018/2/layout/IconCircleList"/>
    <dgm:cxn modelId="{631AE195-5390-47F8-9BA1-89CF77986BD9}" type="presParOf" srcId="{B1AAD268-62E7-44FE-926E-4B3C404D2C53}" destId="{32AE8B73-1C75-47E2-B5B4-D1E02DF3724F}" srcOrd="2" destOrd="0" presId="urn:microsoft.com/office/officeart/2018/2/layout/IconCircleList"/>
    <dgm:cxn modelId="{AA4256E1-3497-4D32-B239-AF13FFE278C7}" type="presParOf" srcId="{B1AAD268-62E7-44FE-926E-4B3C404D2C53}" destId="{452ADF61-F0DE-44EB-892E-F285635EC037}" srcOrd="3" destOrd="0" presId="urn:microsoft.com/office/officeart/2018/2/layout/IconCircleList"/>
    <dgm:cxn modelId="{4BD111C5-0765-4E05-B856-1BB7A3E35167}" type="presParOf" srcId="{768D521A-0C15-42FE-8AF4-FB1A2D2AD7C7}" destId="{77462C9B-23F9-40AC-AD6B-C5F4C9297380}" srcOrd="7" destOrd="0" presId="urn:microsoft.com/office/officeart/2018/2/layout/IconCircleList"/>
    <dgm:cxn modelId="{EFC666BD-723D-48E1-8897-2C93A83D4B12}" type="presParOf" srcId="{768D521A-0C15-42FE-8AF4-FB1A2D2AD7C7}" destId="{C05657D3-0A04-4493-AE85-DCF9038F8416}" srcOrd="8" destOrd="0" presId="urn:microsoft.com/office/officeart/2018/2/layout/IconCircleList"/>
    <dgm:cxn modelId="{BBDF34EF-713A-4DF1-A8C9-9E78E9876F64}" type="presParOf" srcId="{C05657D3-0A04-4493-AE85-DCF9038F8416}" destId="{18AA9686-F091-4379-A035-FBA069D806C7}" srcOrd="0" destOrd="0" presId="urn:microsoft.com/office/officeart/2018/2/layout/IconCircleList"/>
    <dgm:cxn modelId="{104C5400-8ED5-418E-B32C-D31BE9949773}" type="presParOf" srcId="{C05657D3-0A04-4493-AE85-DCF9038F8416}" destId="{F09FEDD5-B545-4AF4-B62A-E83EE60F7747}" srcOrd="1" destOrd="0" presId="urn:microsoft.com/office/officeart/2018/2/layout/IconCircleList"/>
    <dgm:cxn modelId="{ABBEFC73-DA1C-4E90-AD99-1C420BF27EF5}" type="presParOf" srcId="{C05657D3-0A04-4493-AE85-DCF9038F8416}" destId="{6C3DE702-7E32-4CFF-B0E2-1B004BB01AA2}" srcOrd="2" destOrd="0" presId="urn:microsoft.com/office/officeart/2018/2/layout/IconCircleList"/>
    <dgm:cxn modelId="{B5770B20-3D30-4927-A198-EBD72B58FEE8}" type="presParOf" srcId="{C05657D3-0A04-4493-AE85-DCF9038F8416}" destId="{DD7D38C6-489B-48BC-902C-0916373F5260}"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EFF1697C-0479-4972-8E44-9D4C318C97F8}"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A09ADB08-8138-4026-B993-BEAFC9267C6E}">
      <dgm:prSet/>
      <dgm:spPr/>
      <dgm:t>
        <a:bodyPr/>
        <a:lstStyle/>
        <a:p>
          <a:r>
            <a:rPr lang="en-GB"/>
            <a:t>Blending is to recognise and the 'squeeze' the sounds in a word 'together'</a:t>
          </a:r>
          <a:endParaRPr lang="en-US"/>
        </a:p>
      </dgm:t>
    </dgm:pt>
    <dgm:pt modelId="{F73B0F13-941A-4280-9F66-5D3814074D9A}" type="parTrans" cxnId="{33E3036D-02FE-4122-B816-85ED8621756E}">
      <dgm:prSet/>
      <dgm:spPr/>
      <dgm:t>
        <a:bodyPr/>
        <a:lstStyle/>
        <a:p>
          <a:endParaRPr lang="en-US"/>
        </a:p>
      </dgm:t>
    </dgm:pt>
    <dgm:pt modelId="{FE121815-37D9-4665-860E-012EB9893618}" type="sibTrans" cxnId="{33E3036D-02FE-4122-B816-85ED8621756E}">
      <dgm:prSet/>
      <dgm:spPr/>
      <dgm:t>
        <a:bodyPr/>
        <a:lstStyle/>
        <a:p>
          <a:endParaRPr lang="en-US"/>
        </a:p>
      </dgm:t>
    </dgm:pt>
    <dgm:pt modelId="{650A6ACB-D528-4D7C-BFFA-F24CF845DFD6}">
      <dgm:prSet/>
      <dgm:spPr/>
      <dgm:t>
        <a:bodyPr/>
        <a:lstStyle/>
        <a:p>
          <a:r>
            <a:rPr lang="en-GB"/>
            <a:t>You can demonstrate/practice blending by:</a:t>
          </a:r>
          <a:endParaRPr lang="en-US"/>
        </a:p>
      </dgm:t>
    </dgm:pt>
    <dgm:pt modelId="{CF09D530-0557-462C-A6CC-60F95A83DD95}" type="parTrans" cxnId="{9A191CCC-601D-4C71-BD82-33985A165FB9}">
      <dgm:prSet/>
      <dgm:spPr/>
      <dgm:t>
        <a:bodyPr/>
        <a:lstStyle/>
        <a:p>
          <a:endParaRPr lang="en-US"/>
        </a:p>
      </dgm:t>
    </dgm:pt>
    <dgm:pt modelId="{07848B32-845C-48B1-A2DE-CB44ABE0CFAD}" type="sibTrans" cxnId="{9A191CCC-601D-4C71-BD82-33985A165FB9}">
      <dgm:prSet/>
      <dgm:spPr/>
      <dgm:t>
        <a:bodyPr/>
        <a:lstStyle/>
        <a:p>
          <a:endParaRPr lang="en-US"/>
        </a:p>
      </dgm:t>
    </dgm:pt>
    <dgm:pt modelId="{25E16316-B95D-4927-8361-15C4DDE1C050}">
      <dgm:prSet/>
      <dgm:spPr/>
      <dgm:t>
        <a:bodyPr/>
        <a:lstStyle/>
        <a:p>
          <a:r>
            <a:rPr lang="en-GB"/>
            <a:t>- identifying the sounds/phonemes within a word and saying them progressively faster, e.g. m (pause) a (pause) t -&gt; m/a/t -&gt; mat</a:t>
          </a:r>
          <a:endParaRPr lang="en-US"/>
        </a:p>
      </dgm:t>
    </dgm:pt>
    <dgm:pt modelId="{16FD9661-D135-47A2-BB3B-80CE53050B8A}" type="parTrans" cxnId="{BDF4B8C3-E10C-455A-A705-7313DED4C634}">
      <dgm:prSet/>
      <dgm:spPr/>
      <dgm:t>
        <a:bodyPr/>
        <a:lstStyle/>
        <a:p>
          <a:endParaRPr lang="en-US"/>
        </a:p>
      </dgm:t>
    </dgm:pt>
    <dgm:pt modelId="{22138907-2238-4061-9425-6CBDB2EA87DE}" type="sibTrans" cxnId="{BDF4B8C3-E10C-455A-A705-7313DED4C634}">
      <dgm:prSet/>
      <dgm:spPr/>
      <dgm:t>
        <a:bodyPr/>
        <a:lstStyle/>
        <a:p>
          <a:endParaRPr lang="en-US"/>
        </a:p>
      </dgm:t>
    </dgm:pt>
    <dgm:pt modelId="{7414686C-53DB-4F73-A933-FDF96975A2C0}">
      <dgm:prSet/>
      <dgm:spPr/>
      <dgm:t>
        <a:bodyPr/>
        <a:lstStyle/>
        <a:p>
          <a:r>
            <a:rPr lang="en-GB"/>
            <a:t>- exaggerate the sounds/phonemes within a word so they roll together: mmmmmmmm-aaaaaaaaa-tttttttttt -&gt; mat</a:t>
          </a:r>
          <a:endParaRPr lang="en-US"/>
        </a:p>
      </dgm:t>
    </dgm:pt>
    <dgm:pt modelId="{0B411C6A-2A1B-45F1-896B-15C3500F3854}" type="parTrans" cxnId="{7C766D2E-D40A-4A2D-A1F6-23B420D1B1D3}">
      <dgm:prSet/>
      <dgm:spPr/>
      <dgm:t>
        <a:bodyPr/>
        <a:lstStyle/>
        <a:p>
          <a:endParaRPr lang="en-US"/>
        </a:p>
      </dgm:t>
    </dgm:pt>
    <dgm:pt modelId="{DC94B822-71E1-4B14-BFEE-2EC2A050FE68}" type="sibTrans" cxnId="{7C766D2E-D40A-4A2D-A1F6-23B420D1B1D3}">
      <dgm:prSet/>
      <dgm:spPr/>
      <dgm:t>
        <a:bodyPr/>
        <a:lstStyle/>
        <a:p>
          <a:endParaRPr lang="en-US"/>
        </a:p>
      </dgm:t>
    </dgm:pt>
    <dgm:pt modelId="{16894B7B-B107-48C7-8025-B38FFB8E66A0}">
      <dgm:prSet/>
      <dgm:spPr/>
      <dgm:t>
        <a:bodyPr/>
        <a:lstStyle/>
        <a:p>
          <a:r>
            <a:rPr lang="en-GB"/>
            <a:t>- blend the first two sounds/phonemes, and then 'add' additional ones, e.g., m-a -&gt; ma;        ma-t-&gt; mat</a:t>
          </a:r>
          <a:endParaRPr lang="en-US"/>
        </a:p>
      </dgm:t>
    </dgm:pt>
    <dgm:pt modelId="{1F688F4C-6A85-407D-8D9A-DE3292B4D120}" type="parTrans" cxnId="{740092EA-18FF-42FD-94CD-32B69B274404}">
      <dgm:prSet/>
      <dgm:spPr/>
      <dgm:t>
        <a:bodyPr/>
        <a:lstStyle/>
        <a:p>
          <a:endParaRPr lang="en-US"/>
        </a:p>
      </dgm:t>
    </dgm:pt>
    <dgm:pt modelId="{6AFCFD81-AE30-4899-AE2F-6BDE9A949E4A}" type="sibTrans" cxnId="{740092EA-18FF-42FD-94CD-32B69B274404}">
      <dgm:prSet/>
      <dgm:spPr/>
      <dgm:t>
        <a:bodyPr/>
        <a:lstStyle/>
        <a:p>
          <a:endParaRPr lang="en-US"/>
        </a:p>
      </dgm:t>
    </dgm:pt>
    <dgm:pt modelId="{13E2B2CD-0C88-4ACE-B80B-4564B0835599}" type="pres">
      <dgm:prSet presAssocID="{EFF1697C-0479-4972-8E44-9D4C318C97F8}" presName="root" presStyleCnt="0">
        <dgm:presLayoutVars>
          <dgm:dir/>
          <dgm:resizeHandles val="exact"/>
        </dgm:presLayoutVars>
      </dgm:prSet>
      <dgm:spPr/>
    </dgm:pt>
    <dgm:pt modelId="{F9D18B27-69BD-4840-B4D7-4754F9E2DC39}" type="pres">
      <dgm:prSet presAssocID="{A09ADB08-8138-4026-B993-BEAFC9267C6E}" presName="compNode" presStyleCnt="0"/>
      <dgm:spPr/>
    </dgm:pt>
    <dgm:pt modelId="{41809572-6B7A-4C08-A1CB-7DC167EDFE3F}" type="pres">
      <dgm:prSet presAssocID="{A09ADB08-8138-4026-B993-BEAFC9267C6E}" presName="bgRect" presStyleLbl="bgShp" presStyleIdx="0" presStyleCnt="5"/>
      <dgm:spPr/>
    </dgm:pt>
    <dgm:pt modelId="{A2A7F42D-8492-4DE6-B82C-C51691CC15ED}" type="pres">
      <dgm:prSet presAssocID="{A09ADB08-8138-4026-B993-BEAFC9267C6E}"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Violin"/>
        </a:ext>
      </dgm:extLst>
    </dgm:pt>
    <dgm:pt modelId="{C30CD57A-8CDB-4A2B-A665-FCE32CBEE85C}" type="pres">
      <dgm:prSet presAssocID="{A09ADB08-8138-4026-B993-BEAFC9267C6E}" presName="spaceRect" presStyleCnt="0"/>
      <dgm:spPr/>
    </dgm:pt>
    <dgm:pt modelId="{B82B6977-9651-4BD6-A268-C887E0831C6D}" type="pres">
      <dgm:prSet presAssocID="{A09ADB08-8138-4026-B993-BEAFC9267C6E}" presName="parTx" presStyleLbl="revTx" presStyleIdx="0" presStyleCnt="5">
        <dgm:presLayoutVars>
          <dgm:chMax val="0"/>
          <dgm:chPref val="0"/>
        </dgm:presLayoutVars>
      </dgm:prSet>
      <dgm:spPr/>
    </dgm:pt>
    <dgm:pt modelId="{2FA5141F-7B8A-448D-9110-9BF65F98836D}" type="pres">
      <dgm:prSet presAssocID="{FE121815-37D9-4665-860E-012EB9893618}" presName="sibTrans" presStyleCnt="0"/>
      <dgm:spPr/>
    </dgm:pt>
    <dgm:pt modelId="{6189D8B3-2761-464E-A6E9-13FE65BBBDF4}" type="pres">
      <dgm:prSet presAssocID="{650A6ACB-D528-4D7C-BFFA-F24CF845DFD6}" presName="compNode" presStyleCnt="0"/>
      <dgm:spPr/>
    </dgm:pt>
    <dgm:pt modelId="{7DC8956E-AF4E-47D2-9AA9-C787AD58E09D}" type="pres">
      <dgm:prSet presAssocID="{650A6ACB-D528-4D7C-BFFA-F24CF845DFD6}" presName="bgRect" presStyleLbl="bgShp" presStyleIdx="1" presStyleCnt="5"/>
      <dgm:spPr/>
    </dgm:pt>
    <dgm:pt modelId="{4BCE19E1-C538-46C5-A59F-C384F4BC71F6}" type="pres">
      <dgm:prSet presAssocID="{650A6ACB-D528-4D7C-BFFA-F24CF845DFD6}"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Flask"/>
        </a:ext>
      </dgm:extLst>
    </dgm:pt>
    <dgm:pt modelId="{76BEFD34-43E8-4CE6-860E-4B5DE9524512}" type="pres">
      <dgm:prSet presAssocID="{650A6ACB-D528-4D7C-BFFA-F24CF845DFD6}" presName="spaceRect" presStyleCnt="0"/>
      <dgm:spPr/>
    </dgm:pt>
    <dgm:pt modelId="{C60889F7-EBCB-4B37-A3FC-34D16E96DAC1}" type="pres">
      <dgm:prSet presAssocID="{650A6ACB-D528-4D7C-BFFA-F24CF845DFD6}" presName="parTx" presStyleLbl="revTx" presStyleIdx="1" presStyleCnt="5">
        <dgm:presLayoutVars>
          <dgm:chMax val="0"/>
          <dgm:chPref val="0"/>
        </dgm:presLayoutVars>
      </dgm:prSet>
      <dgm:spPr/>
    </dgm:pt>
    <dgm:pt modelId="{2D2114BF-5137-47D9-9C87-F0C76BDB35D3}" type="pres">
      <dgm:prSet presAssocID="{07848B32-845C-48B1-A2DE-CB44ABE0CFAD}" presName="sibTrans" presStyleCnt="0"/>
      <dgm:spPr/>
    </dgm:pt>
    <dgm:pt modelId="{FD8C8C8E-9882-49BF-BF6C-8345D704742B}" type="pres">
      <dgm:prSet presAssocID="{25E16316-B95D-4927-8361-15C4DDE1C050}" presName="compNode" presStyleCnt="0"/>
      <dgm:spPr/>
    </dgm:pt>
    <dgm:pt modelId="{C5359E59-B451-4D0B-AA8E-ED5CC16E3B27}" type="pres">
      <dgm:prSet presAssocID="{25E16316-B95D-4927-8361-15C4DDE1C050}" presName="bgRect" presStyleLbl="bgShp" presStyleIdx="2" presStyleCnt="5"/>
      <dgm:spPr/>
    </dgm:pt>
    <dgm:pt modelId="{0F94CF53-12A7-4A5A-B19B-C50A19120AF7}" type="pres">
      <dgm:prSet presAssocID="{25E16316-B95D-4927-8361-15C4DDE1C050}"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Mute Speaker"/>
        </a:ext>
      </dgm:extLst>
    </dgm:pt>
    <dgm:pt modelId="{A8A86300-0CE4-438A-8343-26830462279C}" type="pres">
      <dgm:prSet presAssocID="{25E16316-B95D-4927-8361-15C4DDE1C050}" presName="spaceRect" presStyleCnt="0"/>
      <dgm:spPr/>
    </dgm:pt>
    <dgm:pt modelId="{80AA0CBF-9C9E-48DF-8F1A-08C5D144812C}" type="pres">
      <dgm:prSet presAssocID="{25E16316-B95D-4927-8361-15C4DDE1C050}" presName="parTx" presStyleLbl="revTx" presStyleIdx="2" presStyleCnt="5">
        <dgm:presLayoutVars>
          <dgm:chMax val="0"/>
          <dgm:chPref val="0"/>
        </dgm:presLayoutVars>
      </dgm:prSet>
      <dgm:spPr/>
    </dgm:pt>
    <dgm:pt modelId="{CE79D1CE-B96C-450D-9CE4-38DB9186B45A}" type="pres">
      <dgm:prSet presAssocID="{22138907-2238-4061-9425-6CBDB2EA87DE}" presName="sibTrans" presStyleCnt="0"/>
      <dgm:spPr/>
    </dgm:pt>
    <dgm:pt modelId="{77015C03-8891-465D-9EAC-E06C1D46E15C}" type="pres">
      <dgm:prSet presAssocID="{7414686C-53DB-4F73-A933-FDF96975A2C0}" presName="compNode" presStyleCnt="0"/>
      <dgm:spPr/>
    </dgm:pt>
    <dgm:pt modelId="{42E2E124-B516-4277-A12B-3D8C4DDF1F1C}" type="pres">
      <dgm:prSet presAssocID="{7414686C-53DB-4F73-A933-FDF96975A2C0}" presName="bgRect" presStyleLbl="bgShp" presStyleIdx="3" presStyleCnt="5"/>
      <dgm:spPr/>
    </dgm:pt>
    <dgm:pt modelId="{91BD5F9E-8F2A-4662-99FC-FCC3E51672A7}" type="pres">
      <dgm:prSet presAssocID="{7414686C-53DB-4F73-A933-FDF96975A2C0}"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Clapping Hands"/>
        </a:ext>
      </dgm:extLst>
    </dgm:pt>
    <dgm:pt modelId="{06912EEF-E113-49C0-847C-1883992979A7}" type="pres">
      <dgm:prSet presAssocID="{7414686C-53DB-4F73-A933-FDF96975A2C0}" presName="spaceRect" presStyleCnt="0"/>
      <dgm:spPr/>
    </dgm:pt>
    <dgm:pt modelId="{473CACD7-2D56-43EB-BFEF-CAEEC5ED03C6}" type="pres">
      <dgm:prSet presAssocID="{7414686C-53DB-4F73-A933-FDF96975A2C0}" presName="parTx" presStyleLbl="revTx" presStyleIdx="3" presStyleCnt="5">
        <dgm:presLayoutVars>
          <dgm:chMax val="0"/>
          <dgm:chPref val="0"/>
        </dgm:presLayoutVars>
      </dgm:prSet>
      <dgm:spPr/>
    </dgm:pt>
    <dgm:pt modelId="{B5F0A52B-A22E-4378-BBF7-1F3BD43E45CB}" type="pres">
      <dgm:prSet presAssocID="{DC94B822-71E1-4B14-BFEE-2EC2A050FE68}" presName="sibTrans" presStyleCnt="0"/>
      <dgm:spPr/>
    </dgm:pt>
    <dgm:pt modelId="{C80073D5-844E-4F67-B46F-A8D63AF6A344}" type="pres">
      <dgm:prSet presAssocID="{16894B7B-B107-48C7-8025-B38FFB8E66A0}" presName="compNode" presStyleCnt="0"/>
      <dgm:spPr/>
    </dgm:pt>
    <dgm:pt modelId="{2C041E20-B4C7-4544-9EA7-111B811268B5}" type="pres">
      <dgm:prSet presAssocID="{16894B7B-B107-48C7-8025-B38FFB8E66A0}" presName="bgRect" presStyleLbl="bgShp" presStyleIdx="4" presStyleCnt="5"/>
      <dgm:spPr/>
    </dgm:pt>
    <dgm:pt modelId="{1EF95F92-9C83-42C7-8606-BAA36C13ED49}" type="pres">
      <dgm:prSet presAssocID="{16894B7B-B107-48C7-8025-B38FFB8E66A0}"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Ear"/>
        </a:ext>
      </dgm:extLst>
    </dgm:pt>
    <dgm:pt modelId="{564845BA-BB18-46C7-80A7-BB1250B5C53D}" type="pres">
      <dgm:prSet presAssocID="{16894B7B-B107-48C7-8025-B38FFB8E66A0}" presName="spaceRect" presStyleCnt="0"/>
      <dgm:spPr/>
    </dgm:pt>
    <dgm:pt modelId="{5C0D3556-E03E-470D-86ED-DD24AA81C011}" type="pres">
      <dgm:prSet presAssocID="{16894B7B-B107-48C7-8025-B38FFB8E66A0}" presName="parTx" presStyleLbl="revTx" presStyleIdx="4" presStyleCnt="5">
        <dgm:presLayoutVars>
          <dgm:chMax val="0"/>
          <dgm:chPref val="0"/>
        </dgm:presLayoutVars>
      </dgm:prSet>
      <dgm:spPr/>
    </dgm:pt>
  </dgm:ptLst>
  <dgm:cxnLst>
    <dgm:cxn modelId="{84F8681B-22DF-412A-B78C-C5872E6A4FFD}" type="presOf" srcId="{7414686C-53DB-4F73-A933-FDF96975A2C0}" destId="{473CACD7-2D56-43EB-BFEF-CAEEC5ED03C6}" srcOrd="0" destOrd="0" presId="urn:microsoft.com/office/officeart/2018/2/layout/IconVerticalSolidList"/>
    <dgm:cxn modelId="{AC383A27-1AF6-4258-8690-3B50538E3BE0}" type="presOf" srcId="{650A6ACB-D528-4D7C-BFFA-F24CF845DFD6}" destId="{C60889F7-EBCB-4B37-A3FC-34D16E96DAC1}" srcOrd="0" destOrd="0" presId="urn:microsoft.com/office/officeart/2018/2/layout/IconVerticalSolidList"/>
    <dgm:cxn modelId="{7C766D2E-D40A-4A2D-A1F6-23B420D1B1D3}" srcId="{EFF1697C-0479-4972-8E44-9D4C318C97F8}" destId="{7414686C-53DB-4F73-A933-FDF96975A2C0}" srcOrd="3" destOrd="0" parTransId="{0B411C6A-2A1B-45F1-896B-15C3500F3854}" sibTransId="{DC94B822-71E1-4B14-BFEE-2EC2A050FE68}"/>
    <dgm:cxn modelId="{587CAB4A-FCD4-48EA-B568-55BF2A445F5C}" type="presOf" srcId="{25E16316-B95D-4927-8361-15C4DDE1C050}" destId="{80AA0CBF-9C9E-48DF-8F1A-08C5D144812C}" srcOrd="0" destOrd="0" presId="urn:microsoft.com/office/officeart/2018/2/layout/IconVerticalSolidList"/>
    <dgm:cxn modelId="{33E3036D-02FE-4122-B816-85ED8621756E}" srcId="{EFF1697C-0479-4972-8E44-9D4C318C97F8}" destId="{A09ADB08-8138-4026-B993-BEAFC9267C6E}" srcOrd="0" destOrd="0" parTransId="{F73B0F13-941A-4280-9F66-5D3814074D9A}" sibTransId="{FE121815-37D9-4665-860E-012EB9893618}"/>
    <dgm:cxn modelId="{1DA6B099-C6A5-4F43-A2BC-E44CAFC5A1D3}" type="presOf" srcId="{EFF1697C-0479-4972-8E44-9D4C318C97F8}" destId="{13E2B2CD-0C88-4ACE-B80B-4564B0835599}" srcOrd="0" destOrd="0" presId="urn:microsoft.com/office/officeart/2018/2/layout/IconVerticalSolidList"/>
    <dgm:cxn modelId="{1562E0A5-7B19-49CD-81A2-D7A326DC85AB}" type="presOf" srcId="{16894B7B-B107-48C7-8025-B38FFB8E66A0}" destId="{5C0D3556-E03E-470D-86ED-DD24AA81C011}" srcOrd="0" destOrd="0" presId="urn:microsoft.com/office/officeart/2018/2/layout/IconVerticalSolidList"/>
    <dgm:cxn modelId="{712CBCA9-AB64-4092-B859-17275B2AC8A3}" type="presOf" srcId="{A09ADB08-8138-4026-B993-BEAFC9267C6E}" destId="{B82B6977-9651-4BD6-A268-C887E0831C6D}" srcOrd="0" destOrd="0" presId="urn:microsoft.com/office/officeart/2018/2/layout/IconVerticalSolidList"/>
    <dgm:cxn modelId="{BDF4B8C3-E10C-455A-A705-7313DED4C634}" srcId="{EFF1697C-0479-4972-8E44-9D4C318C97F8}" destId="{25E16316-B95D-4927-8361-15C4DDE1C050}" srcOrd="2" destOrd="0" parTransId="{16FD9661-D135-47A2-BB3B-80CE53050B8A}" sibTransId="{22138907-2238-4061-9425-6CBDB2EA87DE}"/>
    <dgm:cxn modelId="{9A191CCC-601D-4C71-BD82-33985A165FB9}" srcId="{EFF1697C-0479-4972-8E44-9D4C318C97F8}" destId="{650A6ACB-D528-4D7C-BFFA-F24CF845DFD6}" srcOrd="1" destOrd="0" parTransId="{CF09D530-0557-462C-A6CC-60F95A83DD95}" sibTransId="{07848B32-845C-48B1-A2DE-CB44ABE0CFAD}"/>
    <dgm:cxn modelId="{740092EA-18FF-42FD-94CD-32B69B274404}" srcId="{EFF1697C-0479-4972-8E44-9D4C318C97F8}" destId="{16894B7B-B107-48C7-8025-B38FFB8E66A0}" srcOrd="4" destOrd="0" parTransId="{1F688F4C-6A85-407D-8D9A-DE3292B4D120}" sibTransId="{6AFCFD81-AE30-4899-AE2F-6BDE9A949E4A}"/>
    <dgm:cxn modelId="{829EA80D-102A-4120-A804-E56EDBC1D601}" type="presParOf" srcId="{13E2B2CD-0C88-4ACE-B80B-4564B0835599}" destId="{F9D18B27-69BD-4840-B4D7-4754F9E2DC39}" srcOrd="0" destOrd="0" presId="urn:microsoft.com/office/officeart/2018/2/layout/IconVerticalSolidList"/>
    <dgm:cxn modelId="{FC90B957-1E0E-46AE-A809-8EAB5C9EF319}" type="presParOf" srcId="{F9D18B27-69BD-4840-B4D7-4754F9E2DC39}" destId="{41809572-6B7A-4C08-A1CB-7DC167EDFE3F}" srcOrd="0" destOrd="0" presId="urn:microsoft.com/office/officeart/2018/2/layout/IconVerticalSolidList"/>
    <dgm:cxn modelId="{12333F86-B318-4522-BFC4-1B3FC3B22FA5}" type="presParOf" srcId="{F9D18B27-69BD-4840-B4D7-4754F9E2DC39}" destId="{A2A7F42D-8492-4DE6-B82C-C51691CC15ED}" srcOrd="1" destOrd="0" presId="urn:microsoft.com/office/officeart/2018/2/layout/IconVerticalSolidList"/>
    <dgm:cxn modelId="{25B5FE93-E6CF-498F-AACC-7CB46008B772}" type="presParOf" srcId="{F9D18B27-69BD-4840-B4D7-4754F9E2DC39}" destId="{C30CD57A-8CDB-4A2B-A665-FCE32CBEE85C}" srcOrd="2" destOrd="0" presId="urn:microsoft.com/office/officeart/2018/2/layout/IconVerticalSolidList"/>
    <dgm:cxn modelId="{6137FAD2-3D2D-4E76-9B6C-D73733006F96}" type="presParOf" srcId="{F9D18B27-69BD-4840-B4D7-4754F9E2DC39}" destId="{B82B6977-9651-4BD6-A268-C887E0831C6D}" srcOrd="3" destOrd="0" presId="urn:microsoft.com/office/officeart/2018/2/layout/IconVerticalSolidList"/>
    <dgm:cxn modelId="{8CD829AF-DF5B-4A16-B35F-0A1A8DB38AD6}" type="presParOf" srcId="{13E2B2CD-0C88-4ACE-B80B-4564B0835599}" destId="{2FA5141F-7B8A-448D-9110-9BF65F98836D}" srcOrd="1" destOrd="0" presId="urn:microsoft.com/office/officeart/2018/2/layout/IconVerticalSolidList"/>
    <dgm:cxn modelId="{6720F647-3ED1-4650-8152-49991ED274C1}" type="presParOf" srcId="{13E2B2CD-0C88-4ACE-B80B-4564B0835599}" destId="{6189D8B3-2761-464E-A6E9-13FE65BBBDF4}" srcOrd="2" destOrd="0" presId="urn:microsoft.com/office/officeart/2018/2/layout/IconVerticalSolidList"/>
    <dgm:cxn modelId="{01E93850-1C61-46DB-9C5C-E16D40E28504}" type="presParOf" srcId="{6189D8B3-2761-464E-A6E9-13FE65BBBDF4}" destId="{7DC8956E-AF4E-47D2-9AA9-C787AD58E09D}" srcOrd="0" destOrd="0" presId="urn:microsoft.com/office/officeart/2018/2/layout/IconVerticalSolidList"/>
    <dgm:cxn modelId="{422460FC-1170-4384-A8D0-38EF7E626ADA}" type="presParOf" srcId="{6189D8B3-2761-464E-A6E9-13FE65BBBDF4}" destId="{4BCE19E1-C538-46C5-A59F-C384F4BC71F6}" srcOrd="1" destOrd="0" presId="urn:microsoft.com/office/officeart/2018/2/layout/IconVerticalSolidList"/>
    <dgm:cxn modelId="{33FEAB94-6151-4D71-B805-323B1BFEF543}" type="presParOf" srcId="{6189D8B3-2761-464E-A6E9-13FE65BBBDF4}" destId="{76BEFD34-43E8-4CE6-860E-4B5DE9524512}" srcOrd="2" destOrd="0" presId="urn:microsoft.com/office/officeart/2018/2/layout/IconVerticalSolidList"/>
    <dgm:cxn modelId="{D44135F1-056E-412F-B6B9-050F44C6CBEC}" type="presParOf" srcId="{6189D8B3-2761-464E-A6E9-13FE65BBBDF4}" destId="{C60889F7-EBCB-4B37-A3FC-34D16E96DAC1}" srcOrd="3" destOrd="0" presId="urn:microsoft.com/office/officeart/2018/2/layout/IconVerticalSolidList"/>
    <dgm:cxn modelId="{DA948F97-B495-419D-B0DC-D7BEDE0D2537}" type="presParOf" srcId="{13E2B2CD-0C88-4ACE-B80B-4564B0835599}" destId="{2D2114BF-5137-47D9-9C87-F0C76BDB35D3}" srcOrd="3" destOrd="0" presId="urn:microsoft.com/office/officeart/2018/2/layout/IconVerticalSolidList"/>
    <dgm:cxn modelId="{710A3C64-7770-4D2F-B0EB-6B0BE65B0E8F}" type="presParOf" srcId="{13E2B2CD-0C88-4ACE-B80B-4564B0835599}" destId="{FD8C8C8E-9882-49BF-BF6C-8345D704742B}" srcOrd="4" destOrd="0" presId="urn:microsoft.com/office/officeart/2018/2/layout/IconVerticalSolidList"/>
    <dgm:cxn modelId="{0308AC91-E1F4-4AD0-9942-206F23F02918}" type="presParOf" srcId="{FD8C8C8E-9882-49BF-BF6C-8345D704742B}" destId="{C5359E59-B451-4D0B-AA8E-ED5CC16E3B27}" srcOrd="0" destOrd="0" presId="urn:microsoft.com/office/officeart/2018/2/layout/IconVerticalSolidList"/>
    <dgm:cxn modelId="{C3E92A1E-A367-4FCA-B503-DE7A60FD2C63}" type="presParOf" srcId="{FD8C8C8E-9882-49BF-BF6C-8345D704742B}" destId="{0F94CF53-12A7-4A5A-B19B-C50A19120AF7}" srcOrd="1" destOrd="0" presId="urn:microsoft.com/office/officeart/2018/2/layout/IconVerticalSolidList"/>
    <dgm:cxn modelId="{12489777-2D13-4A9E-A57E-66ED11A71527}" type="presParOf" srcId="{FD8C8C8E-9882-49BF-BF6C-8345D704742B}" destId="{A8A86300-0CE4-438A-8343-26830462279C}" srcOrd="2" destOrd="0" presId="urn:microsoft.com/office/officeart/2018/2/layout/IconVerticalSolidList"/>
    <dgm:cxn modelId="{A1307FEF-D56E-4CE1-86C4-89DF14A0CC92}" type="presParOf" srcId="{FD8C8C8E-9882-49BF-BF6C-8345D704742B}" destId="{80AA0CBF-9C9E-48DF-8F1A-08C5D144812C}" srcOrd="3" destOrd="0" presId="urn:microsoft.com/office/officeart/2018/2/layout/IconVerticalSolidList"/>
    <dgm:cxn modelId="{C9318EB9-F9F5-466C-956A-CA86BE156BAC}" type="presParOf" srcId="{13E2B2CD-0C88-4ACE-B80B-4564B0835599}" destId="{CE79D1CE-B96C-450D-9CE4-38DB9186B45A}" srcOrd="5" destOrd="0" presId="urn:microsoft.com/office/officeart/2018/2/layout/IconVerticalSolidList"/>
    <dgm:cxn modelId="{3EA06C72-E0B5-4BF8-BC10-410A8E195BAF}" type="presParOf" srcId="{13E2B2CD-0C88-4ACE-B80B-4564B0835599}" destId="{77015C03-8891-465D-9EAC-E06C1D46E15C}" srcOrd="6" destOrd="0" presId="urn:microsoft.com/office/officeart/2018/2/layout/IconVerticalSolidList"/>
    <dgm:cxn modelId="{4477044F-F832-4B1F-8B29-AF40A24E3111}" type="presParOf" srcId="{77015C03-8891-465D-9EAC-E06C1D46E15C}" destId="{42E2E124-B516-4277-A12B-3D8C4DDF1F1C}" srcOrd="0" destOrd="0" presId="urn:microsoft.com/office/officeart/2018/2/layout/IconVerticalSolidList"/>
    <dgm:cxn modelId="{E440173D-847D-432A-A495-EA113030DC7E}" type="presParOf" srcId="{77015C03-8891-465D-9EAC-E06C1D46E15C}" destId="{91BD5F9E-8F2A-4662-99FC-FCC3E51672A7}" srcOrd="1" destOrd="0" presId="urn:microsoft.com/office/officeart/2018/2/layout/IconVerticalSolidList"/>
    <dgm:cxn modelId="{EC4033B3-AA15-4841-BB33-9AFE4EB40AE6}" type="presParOf" srcId="{77015C03-8891-465D-9EAC-E06C1D46E15C}" destId="{06912EEF-E113-49C0-847C-1883992979A7}" srcOrd="2" destOrd="0" presId="urn:microsoft.com/office/officeart/2018/2/layout/IconVerticalSolidList"/>
    <dgm:cxn modelId="{AB508040-E44B-499A-BBF4-C755775C5A49}" type="presParOf" srcId="{77015C03-8891-465D-9EAC-E06C1D46E15C}" destId="{473CACD7-2D56-43EB-BFEF-CAEEC5ED03C6}" srcOrd="3" destOrd="0" presId="urn:microsoft.com/office/officeart/2018/2/layout/IconVerticalSolidList"/>
    <dgm:cxn modelId="{F6816A87-6497-4631-B3B5-C1AE082BDF39}" type="presParOf" srcId="{13E2B2CD-0C88-4ACE-B80B-4564B0835599}" destId="{B5F0A52B-A22E-4378-BBF7-1F3BD43E45CB}" srcOrd="7" destOrd="0" presId="urn:microsoft.com/office/officeart/2018/2/layout/IconVerticalSolidList"/>
    <dgm:cxn modelId="{A77B8D9D-0373-41AB-BE69-7606CCF96991}" type="presParOf" srcId="{13E2B2CD-0C88-4ACE-B80B-4564B0835599}" destId="{C80073D5-844E-4F67-B46F-A8D63AF6A344}" srcOrd="8" destOrd="0" presId="urn:microsoft.com/office/officeart/2018/2/layout/IconVerticalSolidList"/>
    <dgm:cxn modelId="{378C26A8-5053-4E81-A122-216C2ADE1B2F}" type="presParOf" srcId="{C80073D5-844E-4F67-B46F-A8D63AF6A344}" destId="{2C041E20-B4C7-4544-9EA7-111B811268B5}" srcOrd="0" destOrd="0" presId="urn:microsoft.com/office/officeart/2018/2/layout/IconVerticalSolidList"/>
    <dgm:cxn modelId="{764A77A2-57C4-4FF0-8356-F6E401C3C420}" type="presParOf" srcId="{C80073D5-844E-4F67-B46F-A8D63AF6A344}" destId="{1EF95F92-9C83-42C7-8606-BAA36C13ED49}" srcOrd="1" destOrd="0" presId="urn:microsoft.com/office/officeart/2018/2/layout/IconVerticalSolidList"/>
    <dgm:cxn modelId="{E713A136-64DA-443B-8B87-75569E491ACA}" type="presParOf" srcId="{C80073D5-844E-4F67-B46F-A8D63AF6A344}" destId="{564845BA-BB18-46C7-80A7-BB1250B5C53D}" srcOrd="2" destOrd="0" presId="urn:microsoft.com/office/officeart/2018/2/layout/IconVerticalSolidList"/>
    <dgm:cxn modelId="{7605DBC3-3FA7-4AD0-9DF8-95D05D955779}" type="presParOf" srcId="{C80073D5-844E-4F67-B46F-A8D63AF6A344}" destId="{5C0D3556-E03E-470D-86ED-DD24AA81C011}"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F494C91A-8770-4366-8B68-D09DE596E7F9}"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A9AE1D69-2729-4342-AAFC-98D78C53AC5B}">
      <dgm:prSet/>
      <dgm:spPr/>
      <dgm:t>
        <a:bodyPr/>
        <a:lstStyle/>
        <a:p>
          <a:r>
            <a:rPr lang="en-GB"/>
            <a:t>The following material will be uploaded to the Resources area of the Primary Curriculum Page:</a:t>
          </a:r>
          <a:endParaRPr lang="en-US"/>
        </a:p>
      </dgm:t>
    </dgm:pt>
    <dgm:pt modelId="{9417124C-DA5B-4DD5-A46E-0EDCFD303EDD}" type="parTrans" cxnId="{6BCE5D85-8208-41C0-9E96-ADB0A5B2BF00}">
      <dgm:prSet/>
      <dgm:spPr/>
      <dgm:t>
        <a:bodyPr/>
        <a:lstStyle/>
        <a:p>
          <a:endParaRPr lang="en-US"/>
        </a:p>
      </dgm:t>
    </dgm:pt>
    <dgm:pt modelId="{99DF5BCD-D474-4931-A772-FD01489A7449}" type="sibTrans" cxnId="{6BCE5D85-8208-41C0-9E96-ADB0A5B2BF00}">
      <dgm:prSet/>
      <dgm:spPr/>
      <dgm:t>
        <a:bodyPr/>
        <a:lstStyle/>
        <a:p>
          <a:endParaRPr lang="en-US"/>
        </a:p>
      </dgm:t>
    </dgm:pt>
    <dgm:pt modelId="{19FC1B3E-A308-4424-A442-D364C8C873C9}">
      <dgm:prSet/>
      <dgm:spPr/>
      <dgm:t>
        <a:bodyPr/>
        <a:lstStyle/>
        <a:p>
          <a:r>
            <a:rPr lang="en-GB"/>
            <a:t>The YouTube link to the DfE's Letters and Sounds playlist</a:t>
          </a:r>
          <a:endParaRPr lang="en-US"/>
        </a:p>
      </dgm:t>
    </dgm:pt>
    <dgm:pt modelId="{41F86346-96C4-4659-A552-DE4784D5C4CD}" type="parTrans" cxnId="{51144E1B-039F-4162-82CE-90BACD6BFEF3}">
      <dgm:prSet/>
      <dgm:spPr/>
      <dgm:t>
        <a:bodyPr/>
        <a:lstStyle/>
        <a:p>
          <a:endParaRPr lang="en-US"/>
        </a:p>
      </dgm:t>
    </dgm:pt>
    <dgm:pt modelId="{D212D3C2-97CB-4839-9F48-44AF92A8F8F5}" type="sibTrans" cxnId="{51144E1B-039F-4162-82CE-90BACD6BFEF3}">
      <dgm:prSet/>
      <dgm:spPr/>
      <dgm:t>
        <a:bodyPr/>
        <a:lstStyle/>
        <a:p>
          <a:endParaRPr lang="en-US"/>
        </a:p>
      </dgm:t>
    </dgm:pt>
    <dgm:pt modelId="{D29B6F10-3E35-40C1-8E36-5FA4C4AE3B0C}">
      <dgm:prSet/>
      <dgm:spPr/>
      <dgm:t>
        <a:bodyPr/>
        <a:lstStyle/>
        <a:p>
          <a:r>
            <a:rPr lang="en-GB"/>
            <a:t>A 2-page PDF of the grapheme/phoneme correspondence chart to download</a:t>
          </a:r>
          <a:endParaRPr lang="en-US"/>
        </a:p>
      </dgm:t>
    </dgm:pt>
    <dgm:pt modelId="{AEA02D28-91A7-449A-9C8E-2E93469EC6FD}" type="parTrans" cxnId="{E38577A8-D8EB-4197-865F-A986DAC97156}">
      <dgm:prSet/>
      <dgm:spPr/>
      <dgm:t>
        <a:bodyPr/>
        <a:lstStyle/>
        <a:p>
          <a:endParaRPr lang="en-US"/>
        </a:p>
      </dgm:t>
    </dgm:pt>
    <dgm:pt modelId="{B28006E8-A128-46FF-AA3C-C624AF80E56F}" type="sibTrans" cxnId="{E38577A8-D8EB-4197-865F-A986DAC97156}">
      <dgm:prSet/>
      <dgm:spPr/>
      <dgm:t>
        <a:bodyPr/>
        <a:lstStyle/>
        <a:p>
          <a:endParaRPr lang="en-US"/>
        </a:p>
      </dgm:t>
    </dgm:pt>
    <dgm:pt modelId="{12C298D3-34FA-4461-89F1-9491D5E5BA3F}" type="pres">
      <dgm:prSet presAssocID="{F494C91A-8770-4366-8B68-D09DE596E7F9}" presName="linear" presStyleCnt="0">
        <dgm:presLayoutVars>
          <dgm:animLvl val="lvl"/>
          <dgm:resizeHandles val="exact"/>
        </dgm:presLayoutVars>
      </dgm:prSet>
      <dgm:spPr/>
    </dgm:pt>
    <dgm:pt modelId="{AA46FCF3-90A9-4CBB-BD89-25987FA93F14}" type="pres">
      <dgm:prSet presAssocID="{A9AE1D69-2729-4342-AAFC-98D78C53AC5B}" presName="parentText" presStyleLbl="node1" presStyleIdx="0" presStyleCnt="3">
        <dgm:presLayoutVars>
          <dgm:chMax val="0"/>
          <dgm:bulletEnabled val="1"/>
        </dgm:presLayoutVars>
      </dgm:prSet>
      <dgm:spPr/>
    </dgm:pt>
    <dgm:pt modelId="{5E224EFC-C16F-4B51-A437-B87FBC0B02AE}" type="pres">
      <dgm:prSet presAssocID="{99DF5BCD-D474-4931-A772-FD01489A7449}" presName="spacer" presStyleCnt="0"/>
      <dgm:spPr/>
    </dgm:pt>
    <dgm:pt modelId="{216B1E76-56EF-4857-A38C-CA1C023CD5F1}" type="pres">
      <dgm:prSet presAssocID="{19FC1B3E-A308-4424-A442-D364C8C873C9}" presName="parentText" presStyleLbl="node1" presStyleIdx="1" presStyleCnt="3">
        <dgm:presLayoutVars>
          <dgm:chMax val="0"/>
          <dgm:bulletEnabled val="1"/>
        </dgm:presLayoutVars>
      </dgm:prSet>
      <dgm:spPr/>
    </dgm:pt>
    <dgm:pt modelId="{8D4BB93C-5812-4EC3-B8C5-A5BE4393725D}" type="pres">
      <dgm:prSet presAssocID="{D212D3C2-97CB-4839-9F48-44AF92A8F8F5}" presName="spacer" presStyleCnt="0"/>
      <dgm:spPr/>
    </dgm:pt>
    <dgm:pt modelId="{E6CD2D77-9C0A-4572-8345-71DB9DB109D6}" type="pres">
      <dgm:prSet presAssocID="{D29B6F10-3E35-40C1-8E36-5FA4C4AE3B0C}" presName="parentText" presStyleLbl="node1" presStyleIdx="2" presStyleCnt="3">
        <dgm:presLayoutVars>
          <dgm:chMax val="0"/>
          <dgm:bulletEnabled val="1"/>
        </dgm:presLayoutVars>
      </dgm:prSet>
      <dgm:spPr/>
    </dgm:pt>
  </dgm:ptLst>
  <dgm:cxnLst>
    <dgm:cxn modelId="{51144E1B-039F-4162-82CE-90BACD6BFEF3}" srcId="{F494C91A-8770-4366-8B68-D09DE596E7F9}" destId="{19FC1B3E-A308-4424-A442-D364C8C873C9}" srcOrd="1" destOrd="0" parTransId="{41F86346-96C4-4659-A552-DE4784D5C4CD}" sibTransId="{D212D3C2-97CB-4839-9F48-44AF92A8F8F5}"/>
    <dgm:cxn modelId="{6BCE5D85-8208-41C0-9E96-ADB0A5B2BF00}" srcId="{F494C91A-8770-4366-8B68-D09DE596E7F9}" destId="{A9AE1D69-2729-4342-AAFC-98D78C53AC5B}" srcOrd="0" destOrd="0" parTransId="{9417124C-DA5B-4DD5-A46E-0EDCFD303EDD}" sibTransId="{99DF5BCD-D474-4931-A772-FD01489A7449}"/>
    <dgm:cxn modelId="{1BC6D796-CD2E-4B82-9741-7742883F48F3}" type="presOf" srcId="{19FC1B3E-A308-4424-A442-D364C8C873C9}" destId="{216B1E76-56EF-4857-A38C-CA1C023CD5F1}" srcOrd="0" destOrd="0" presId="urn:microsoft.com/office/officeart/2005/8/layout/vList2"/>
    <dgm:cxn modelId="{382FC399-0E4C-451F-87ED-AC39536D32F9}" type="presOf" srcId="{A9AE1D69-2729-4342-AAFC-98D78C53AC5B}" destId="{AA46FCF3-90A9-4CBB-BD89-25987FA93F14}" srcOrd="0" destOrd="0" presId="urn:microsoft.com/office/officeart/2005/8/layout/vList2"/>
    <dgm:cxn modelId="{E38577A8-D8EB-4197-865F-A986DAC97156}" srcId="{F494C91A-8770-4366-8B68-D09DE596E7F9}" destId="{D29B6F10-3E35-40C1-8E36-5FA4C4AE3B0C}" srcOrd="2" destOrd="0" parTransId="{AEA02D28-91A7-449A-9C8E-2E93469EC6FD}" sibTransId="{B28006E8-A128-46FF-AA3C-C624AF80E56F}"/>
    <dgm:cxn modelId="{0154E8D0-9A60-44A2-A6F8-D69C3DAE94D1}" type="presOf" srcId="{D29B6F10-3E35-40C1-8E36-5FA4C4AE3B0C}" destId="{E6CD2D77-9C0A-4572-8345-71DB9DB109D6}" srcOrd="0" destOrd="0" presId="urn:microsoft.com/office/officeart/2005/8/layout/vList2"/>
    <dgm:cxn modelId="{AF1237FD-16F5-4DD8-A928-98AA690F9EC9}" type="presOf" srcId="{F494C91A-8770-4366-8B68-D09DE596E7F9}" destId="{12C298D3-34FA-4461-89F1-9491D5E5BA3F}" srcOrd="0" destOrd="0" presId="urn:microsoft.com/office/officeart/2005/8/layout/vList2"/>
    <dgm:cxn modelId="{1FF6AC62-2715-4FC9-BF72-16A7ACFAE92E}" type="presParOf" srcId="{12C298D3-34FA-4461-89F1-9491D5E5BA3F}" destId="{AA46FCF3-90A9-4CBB-BD89-25987FA93F14}" srcOrd="0" destOrd="0" presId="urn:microsoft.com/office/officeart/2005/8/layout/vList2"/>
    <dgm:cxn modelId="{E65DF400-6F82-4CCF-93C7-71B05D05CDBC}" type="presParOf" srcId="{12C298D3-34FA-4461-89F1-9491D5E5BA3F}" destId="{5E224EFC-C16F-4B51-A437-B87FBC0B02AE}" srcOrd="1" destOrd="0" presId="urn:microsoft.com/office/officeart/2005/8/layout/vList2"/>
    <dgm:cxn modelId="{9CB10C5A-FB42-4C13-B5CA-F1AE1578507B}" type="presParOf" srcId="{12C298D3-34FA-4461-89F1-9491D5E5BA3F}" destId="{216B1E76-56EF-4857-A38C-CA1C023CD5F1}" srcOrd="2" destOrd="0" presId="urn:microsoft.com/office/officeart/2005/8/layout/vList2"/>
    <dgm:cxn modelId="{19379935-FF0A-4DCA-85B8-C631A3F63889}" type="presParOf" srcId="{12C298D3-34FA-4461-89F1-9491D5E5BA3F}" destId="{8D4BB93C-5812-4EC3-B8C5-A5BE4393725D}" srcOrd="3" destOrd="0" presId="urn:microsoft.com/office/officeart/2005/8/layout/vList2"/>
    <dgm:cxn modelId="{B544AAFA-7BF7-4655-88D9-E9D4C329AC5D}" type="presParOf" srcId="{12C298D3-34FA-4461-89F1-9491D5E5BA3F}" destId="{E6CD2D77-9C0A-4572-8345-71DB9DB109D6}"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77B1687D-7107-44A1-8E16-CC88F2FD9825}" type="doc">
      <dgm:prSet loTypeId="urn:microsoft.com/office/officeart/2005/8/layout/vProcess5" loCatId="process" qsTypeId="urn:microsoft.com/office/officeart/2005/8/quickstyle/simple1" qsCatId="simple" csTypeId="urn:microsoft.com/office/officeart/2005/8/colors/colorful1" csCatId="colorful" phldr="1"/>
      <dgm:spPr/>
      <dgm:t>
        <a:bodyPr/>
        <a:lstStyle/>
        <a:p>
          <a:endParaRPr lang="en-US"/>
        </a:p>
      </dgm:t>
    </dgm:pt>
    <dgm:pt modelId="{9F630D72-EBE2-429B-A67C-325060DBE344}">
      <dgm:prSet/>
      <dgm:spPr/>
      <dgm:t>
        <a:bodyPr/>
        <a:lstStyle/>
        <a:p>
          <a:r>
            <a:rPr lang="en-GB"/>
            <a:t>Thank you for your time and patience</a:t>
          </a:r>
          <a:endParaRPr lang="en-US"/>
        </a:p>
      </dgm:t>
    </dgm:pt>
    <dgm:pt modelId="{0C609D46-55AF-4065-A859-AA5B7AB95C45}" type="parTrans" cxnId="{5E017AE9-4627-45AD-A0D2-36602208AC17}">
      <dgm:prSet/>
      <dgm:spPr/>
      <dgm:t>
        <a:bodyPr/>
        <a:lstStyle/>
        <a:p>
          <a:endParaRPr lang="en-US"/>
        </a:p>
      </dgm:t>
    </dgm:pt>
    <dgm:pt modelId="{888CDF12-87BF-47E1-AB93-38E1574BE3BC}" type="sibTrans" cxnId="{5E017AE9-4627-45AD-A0D2-36602208AC17}">
      <dgm:prSet/>
      <dgm:spPr/>
      <dgm:t>
        <a:bodyPr/>
        <a:lstStyle/>
        <a:p>
          <a:endParaRPr lang="en-US"/>
        </a:p>
      </dgm:t>
    </dgm:pt>
    <dgm:pt modelId="{55C9BB42-736F-458B-904F-E5D6A24A8DEC}">
      <dgm:prSet/>
      <dgm:spPr/>
      <dgm:t>
        <a:bodyPr/>
        <a:lstStyle/>
        <a:p>
          <a:r>
            <a:rPr lang="en-GB"/>
            <a:t>Questions will be answered at this point – please insert them into the chat</a:t>
          </a:r>
          <a:endParaRPr lang="en-US"/>
        </a:p>
      </dgm:t>
    </dgm:pt>
    <dgm:pt modelId="{1E8F0D0D-6CA4-4A5F-8826-00FDE76C5A3C}" type="parTrans" cxnId="{6C35560B-9736-4999-A9B5-E6EF90DE5DDD}">
      <dgm:prSet/>
      <dgm:spPr/>
      <dgm:t>
        <a:bodyPr/>
        <a:lstStyle/>
        <a:p>
          <a:endParaRPr lang="en-US"/>
        </a:p>
      </dgm:t>
    </dgm:pt>
    <dgm:pt modelId="{6B63BD40-8AC4-49CC-9177-4A9DDB9B258A}" type="sibTrans" cxnId="{6C35560B-9736-4999-A9B5-E6EF90DE5DDD}">
      <dgm:prSet/>
      <dgm:spPr/>
      <dgm:t>
        <a:bodyPr/>
        <a:lstStyle/>
        <a:p>
          <a:endParaRPr lang="en-US"/>
        </a:p>
      </dgm:t>
    </dgm:pt>
    <dgm:pt modelId="{213528A9-01A5-4E5E-833D-8D266E533461}">
      <dgm:prSet phldr="0"/>
      <dgm:spPr/>
      <dgm:t>
        <a:bodyPr/>
        <a:lstStyle/>
        <a:p>
          <a:pPr rtl="0"/>
          <a:r>
            <a:rPr lang="en-GB">
              <a:latin typeface="Seaford"/>
            </a:rPr>
            <a:t>As always, when home and school continue to communicate, our children will benefit </a:t>
          </a:r>
        </a:p>
      </dgm:t>
    </dgm:pt>
    <dgm:pt modelId="{B5D247B8-5FFC-432E-BAF3-49BC374C4D32}" type="parTrans" cxnId="{AF9A3068-B324-4DB9-A3B1-33489001F9B4}">
      <dgm:prSet/>
      <dgm:spPr/>
    </dgm:pt>
    <dgm:pt modelId="{17ABD886-5F31-452C-B3BF-D71F638A70F9}" type="sibTrans" cxnId="{AF9A3068-B324-4DB9-A3B1-33489001F9B4}">
      <dgm:prSet/>
      <dgm:spPr/>
      <dgm:t>
        <a:bodyPr/>
        <a:lstStyle/>
        <a:p>
          <a:endParaRPr lang="en-GB"/>
        </a:p>
      </dgm:t>
    </dgm:pt>
    <dgm:pt modelId="{72F2935F-1C8C-465E-ABEC-5C52B53E6A1A}" type="pres">
      <dgm:prSet presAssocID="{77B1687D-7107-44A1-8E16-CC88F2FD9825}" presName="outerComposite" presStyleCnt="0">
        <dgm:presLayoutVars>
          <dgm:chMax val="5"/>
          <dgm:dir/>
          <dgm:resizeHandles val="exact"/>
        </dgm:presLayoutVars>
      </dgm:prSet>
      <dgm:spPr/>
    </dgm:pt>
    <dgm:pt modelId="{3EB3F603-F2DA-4121-BD69-244888A95B2A}" type="pres">
      <dgm:prSet presAssocID="{77B1687D-7107-44A1-8E16-CC88F2FD9825}" presName="dummyMaxCanvas" presStyleCnt="0">
        <dgm:presLayoutVars/>
      </dgm:prSet>
      <dgm:spPr/>
    </dgm:pt>
    <dgm:pt modelId="{A7DCFC33-6C80-4A4D-8C12-33EDC4C80C2C}" type="pres">
      <dgm:prSet presAssocID="{77B1687D-7107-44A1-8E16-CC88F2FD9825}" presName="ThreeNodes_1" presStyleLbl="node1" presStyleIdx="0" presStyleCnt="3">
        <dgm:presLayoutVars>
          <dgm:bulletEnabled val="1"/>
        </dgm:presLayoutVars>
      </dgm:prSet>
      <dgm:spPr/>
    </dgm:pt>
    <dgm:pt modelId="{967415AA-3B84-401E-BC15-26A3D47DB978}" type="pres">
      <dgm:prSet presAssocID="{77B1687D-7107-44A1-8E16-CC88F2FD9825}" presName="ThreeNodes_2" presStyleLbl="node1" presStyleIdx="1" presStyleCnt="3">
        <dgm:presLayoutVars>
          <dgm:bulletEnabled val="1"/>
        </dgm:presLayoutVars>
      </dgm:prSet>
      <dgm:spPr/>
    </dgm:pt>
    <dgm:pt modelId="{9279A5A0-5854-49F8-B73E-226349D4BCF3}" type="pres">
      <dgm:prSet presAssocID="{77B1687D-7107-44A1-8E16-CC88F2FD9825}" presName="ThreeNodes_3" presStyleLbl="node1" presStyleIdx="2" presStyleCnt="3">
        <dgm:presLayoutVars>
          <dgm:bulletEnabled val="1"/>
        </dgm:presLayoutVars>
      </dgm:prSet>
      <dgm:spPr/>
    </dgm:pt>
    <dgm:pt modelId="{39165A3E-2957-4783-B8C5-65CDC4626F5A}" type="pres">
      <dgm:prSet presAssocID="{77B1687D-7107-44A1-8E16-CC88F2FD9825}" presName="ThreeConn_1-2" presStyleLbl="fgAccFollowNode1" presStyleIdx="0" presStyleCnt="2">
        <dgm:presLayoutVars>
          <dgm:bulletEnabled val="1"/>
        </dgm:presLayoutVars>
      </dgm:prSet>
      <dgm:spPr/>
    </dgm:pt>
    <dgm:pt modelId="{55560802-3463-4471-8C2B-B35F89AEB867}" type="pres">
      <dgm:prSet presAssocID="{77B1687D-7107-44A1-8E16-CC88F2FD9825}" presName="ThreeConn_2-3" presStyleLbl="fgAccFollowNode1" presStyleIdx="1" presStyleCnt="2">
        <dgm:presLayoutVars>
          <dgm:bulletEnabled val="1"/>
        </dgm:presLayoutVars>
      </dgm:prSet>
      <dgm:spPr/>
    </dgm:pt>
    <dgm:pt modelId="{7B869D1F-AA0E-4DF4-B004-1F08044B24BB}" type="pres">
      <dgm:prSet presAssocID="{77B1687D-7107-44A1-8E16-CC88F2FD9825}" presName="ThreeNodes_1_text" presStyleLbl="node1" presStyleIdx="2" presStyleCnt="3">
        <dgm:presLayoutVars>
          <dgm:bulletEnabled val="1"/>
        </dgm:presLayoutVars>
      </dgm:prSet>
      <dgm:spPr/>
    </dgm:pt>
    <dgm:pt modelId="{521E956B-EDB1-4120-BB52-604985644277}" type="pres">
      <dgm:prSet presAssocID="{77B1687D-7107-44A1-8E16-CC88F2FD9825}" presName="ThreeNodes_2_text" presStyleLbl="node1" presStyleIdx="2" presStyleCnt="3">
        <dgm:presLayoutVars>
          <dgm:bulletEnabled val="1"/>
        </dgm:presLayoutVars>
      </dgm:prSet>
      <dgm:spPr/>
    </dgm:pt>
    <dgm:pt modelId="{334CAA28-5D58-4094-9637-FB57876A9B64}" type="pres">
      <dgm:prSet presAssocID="{77B1687D-7107-44A1-8E16-CC88F2FD9825}" presName="ThreeNodes_3_text" presStyleLbl="node1" presStyleIdx="2" presStyleCnt="3">
        <dgm:presLayoutVars>
          <dgm:bulletEnabled val="1"/>
        </dgm:presLayoutVars>
      </dgm:prSet>
      <dgm:spPr/>
    </dgm:pt>
  </dgm:ptLst>
  <dgm:cxnLst>
    <dgm:cxn modelId="{6C35560B-9736-4999-A9B5-E6EF90DE5DDD}" srcId="{77B1687D-7107-44A1-8E16-CC88F2FD9825}" destId="{55C9BB42-736F-458B-904F-E5D6A24A8DEC}" srcOrd="2" destOrd="0" parTransId="{1E8F0D0D-6CA4-4A5F-8826-00FDE76C5A3C}" sibTransId="{6B63BD40-8AC4-49CC-9177-4A9DDB9B258A}"/>
    <dgm:cxn modelId="{3381DF28-9C92-4066-A460-B8933EE59E12}" type="presOf" srcId="{213528A9-01A5-4E5E-833D-8D266E533461}" destId="{967415AA-3B84-401E-BC15-26A3D47DB978}" srcOrd="0" destOrd="0" presId="urn:microsoft.com/office/officeart/2005/8/layout/vProcess5"/>
    <dgm:cxn modelId="{A3924243-1FB1-4CC0-B674-698D87A45122}" type="presOf" srcId="{213528A9-01A5-4E5E-833D-8D266E533461}" destId="{521E956B-EDB1-4120-BB52-604985644277}" srcOrd="1" destOrd="0" presId="urn:microsoft.com/office/officeart/2005/8/layout/vProcess5"/>
    <dgm:cxn modelId="{EE4C8965-332D-4F9D-9673-4EE4121D6676}" type="presOf" srcId="{55C9BB42-736F-458B-904F-E5D6A24A8DEC}" destId="{334CAA28-5D58-4094-9637-FB57876A9B64}" srcOrd="1" destOrd="0" presId="urn:microsoft.com/office/officeart/2005/8/layout/vProcess5"/>
    <dgm:cxn modelId="{AF9A3068-B324-4DB9-A3B1-33489001F9B4}" srcId="{77B1687D-7107-44A1-8E16-CC88F2FD9825}" destId="{213528A9-01A5-4E5E-833D-8D266E533461}" srcOrd="1" destOrd="0" parTransId="{B5D247B8-5FFC-432E-BAF3-49BC374C4D32}" sibTransId="{17ABD886-5F31-452C-B3BF-D71F638A70F9}"/>
    <dgm:cxn modelId="{FAFC126D-72B2-4484-9C78-F9D9B7F94E1F}" type="presOf" srcId="{9F630D72-EBE2-429B-A67C-325060DBE344}" destId="{7B869D1F-AA0E-4DF4-B004-1F08044B24BB}" srcOrd="1" destOrd="0" presId="urn:microsoft.com/office/officeart/2005/8/layout/vProcess5"/>
    <dgm:cxn modelId="{C7E98B6D-5F5B-49DE-A0DB-7B968220BA8A}" type="presOf" srcId="{9F630D72-EBE2-429B-A67C-325060DBE344}" destId="{A7DCFC33-6C80-4A4D-8C12-33EDC4C80C2C}" srcOrd="0" destOrd="0" presId="urn:microsoft.com/office/officeart/2005/8/layout/vProcess5"/>
    <dgm:cxn modelId="{21D1F856-3FCC-4E91-9538-44F0CB7E93EC}" type="presOf" srcId="{17ABD886-5F31-452C-B3BF-D71F638A70F9}" destId="{55560802-3463-4471-8C2B-B35F89AEB867}" srcOrd="0" destOrd="0" presId="urn:microsoft.com/office/officeart/2005/8/layout/vProcess5"/>
    <dgm:cxn modelId="{D99F4C7A-0376-41CF-86B6-271974DB3713}" type="presOf" srcId="{888CDF12-87BF-47E1-AB93-38E1574BE3BC}" destId="{39165A3E-2957-4783-B8C5-65CDC4626F5A}" srcOrd="0" destOrd="0" presId="urn:microsoft.com/office/officeart/2005/8/layout/vProcess5"/>
    <dgm:cxn modelId="{D1664BBD-BB5D-471D-A902-19B1AA49442D}" type="presOf" srcId="{77B1687D-7107-44A1-8E16-CC88F2FD9825}" destId="{72F2935F-1C8C-465E-ABEC-5C52B53E6A1A}" srcOrd="0" destOrd="0" presId="urn:microsoft.com/office/officeart/2005/8/layout/vProcess5"/>
    <dgm:cxn modelId="{85E357E4-8F88-46D8-9FBC-68E0BB0E95CF}" type="presOf" srcId="{55C9BB42-736F-458B-904F-E5D6A24A8DEC}" destId="{9279A5A0-5854-49F8-B73E-226349D4BCF3}" srcOrd="0" destOrd="0" presId="urn:microsoft.com/office/officeart/2005/8/layout/vProcess5"/>
    <dgm:cxn modelId="{5E017AE9-4627-45AD-A0D2-36602208AC17}" srcId="{77B1687D-7107-44A1-8E16-CC88F2FD9825}" destId="{9F630D72-EBE2-429B-A67C-325060DBE344}" srcOrd="0" destOrd="0" parTransId="{0C609D46-55AF-4065-A859-AA5B7AB95C45}" sibTransId="{888CDF12-87BF-47E1-AB93-38E1574BE3BC}"/>
    <dgm:cxn modelId="{628F8EE6-8C3A-4791-BF1F-860710AB3E11}" type="presParOf" srcId="{72F2935F-1C8C-465E-ABEC-5C52B53E6A1A}" destId="{3EB3F603-F2DA-4121-BD69-244888A95B2A}" srcOrd="0" destOrd="0" presId="urn:microsoft.com/office/officeart/2005/8/layout/vProcess5"/>
    <dgm:cxn modelId="{73587535-B236-47DC-A9F5-8D6D18B511D0}" type="presParOf" srcId="{72F2935F-1C8C-465E-ABEC-5C52B53E6A1A}" destId="{A7DCFC33-6C80-4A4D-8C12-33EDC4C80C2C}" srcOrd="1" destOrd="0" presId="urn:microsoft.com/office/officeart/2005/8/layout/vProcess5"/>
    <dgm:cxn modelId="{9B994454-4B51-4071-9526-E6259BA97685}" type="presParOf" srcId="{72F2935F-1C8C-465E-ABEC-5C52B53E6A1A}" destId="{967415AA-3B84-401E-BC15-26A3D47DB978}" srcOrd="2" destOrd="0" presId="urn:microsoft.com/office/officeart/2005/8/layout/vProcess5"/>
    <dgm:cxn modelId="{07F57F10-5F0D-41F9-8DCB-4086B361C4F0}" type="presParOf" srcId="{72F2935F-1C8C-465E-ABEC-5C52B53E6A1A}" destId="{9279A5A0-5854-49F8-B73E-226349D4BCF3}" srcOrd="3" destOrd="0" presId="urn:microsoft.com/office/officeart/2005/8/layout/vProcess5"/>
    <dgm:cxn modelId="{1B550C33-EAAF-4DC4-96A3-0A620E86F132}" type="presParOf" srcId="{72F2935F-1C8C-465E-ABEC-5C52B53E6A1A}" destId="{39165A3E-2957-4783-B8C5-65CDC4626F5A}" srcOrd="4" destOrd="0" presId="urn:microsoft.com/office/officeart/2005/8/layout/vProcess5"/>
    <dgm:cxn modelId="{1E32CDAC-46E1-445B-9036-8956FB71FA69}" type="presParOf" srcId="{72F2935F-1C8C-465E-ABEC-5C52B53E6A1A}" destId="{55560802-3463-4471-8C2B-B35F89AEB867}" srcOrd="5" destOrd="0" presId="urn:microsoft.com/office/officeart/2005/8/layout/vProcess5"/>
    <dgm:cxn modelId="{997BD087-F4DB-4938-AF91-B582538DE47F}" type="presParOf" srcId="{72F2935F-1C8C-465E-ABEC-5C52B53E6A1A}" destId="{7B869D1F-AA0E-4DF4-B004-1F08044B24BB}" srcOrd="6" destOrd="0" presId="urn:microsoft.com/office/officeart/2005/8/layout/vProcess5"/>
    <dgm:cxn modelId="{87793D1C-7A86-4F21-ADEF-33121BB2960C}" type="presParOf" srcId="{72F2935F-1C8C-465E-ABEC-5C52B53E6A1A}" destId="{521E956B-EDB1-4120-BB52-604985644277}" srcOrd="7" destOrd="0" presId="urn:microsoft.com/office/officeart/2005/8/layout/vProcess5"/>
    <dgm:cxn modelId="{5EFB9984-C6D3-4932-8774-0761CF1FD8E0}" type="presParOf" srcId="{72F2935F-1C8C-465E-ABEC-5C52B53E6A1A}" destId="{334CAA28-5D58-4094-9637-FB57876A9B64}"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41D3E8-6BE4-476E-BE7A-67675C610D0B}">
      <dsp:nvSpPr>
        <dsp:cNvPr id="0" name=""/>
        <dsp:cNvSpPr/>
      </dsp:nvSpPr>
      <dsp:spPr>
        <a:xfrm>
          <a:off x="0" y="476053"/>
          <a:ext cx="6833175" cy="151164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GB" sz="1700" kern="1200"/>
            <a:t>A scrutiny (deep dive) into Reading is a mandatory aspect of every Ofsted inspection, because 'it’s so important that children learn to read fluently as quickly as possible. Inevitably, fluent readers will learn more, because they can read and gain knowledge for themselves.' (Gill Davies, Deputy Director, Ofsted, Nov 2019).</a:t>
          </a:r>
          <a:endParaRPr lang="en-US" sz="1700" kern="1200"/>
        </a:p>
      </dsp:txBody>
      <dsp:txXfrm>
        <a:off x="73792" y="549845"/>
        <a:ext cx="6685591" cy="1364056"/>
      </dsp:txXfrm>
    </dsp:sp>
    <dsp:sp modelId="{17BB6E39-0DA7-40F3-8E58-E66BF97E4287}">
      <dsp:nvSpPr>
        <dsp:cNvPr id="0" name=""/>
        <dsp:cNvSpPr/>
      </dsp:nvSpPr>
      <dsp:spPr>
        <a:xfrm>
          <a:off x="0" y="2036653"/>
          <a:ext cx="6833175" cy="1511640"/>
        </a:xfrm>
        <a:prstGeom prst="roundRect">
          <a:avLst/>
        </a:prstGeom>
        <a:solidFill>
          <a:schemeClr val="accent2">
            <a:hueOff val="-727682"/>
            <a:satOff val="-41964"/>
            <a:lumOff val="392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GB" sz="1700" kern="1200"/>
            <a:t>According to the DfE, phonics should be 'the prime approach to decoding print' (DfE, April 2021).</a:t>
          </a:r>
          <a:endParaRPr lang="en-US" sz="1700" kern="1200"/>
        </a:p>
      </dsp:txBody>
      <dsp:txXfrm>
        <a:off x="73792" y="2110445"/>
        <a:ext cx="6685591" cy="1364056"/>
      </dsp:txXfrm>
    </dsp:sp>
    <dsp:sp modelId="{39E9F8D0-7EEA-4036-8E07-EACBA2930166}">
      <dsp:nvSpPr>
        <dsp:cNvPr id="0" name=""/>
        <dsp:cNvSpPr/>
      </dsp:nvSpPr>
      <dsp:spPr>
        <a:xfrm>
          <a:off x="0" y="3597253"/>
          <a:ext cx="6833175" cy="1511640"/>
        </a:xfrm>
        <a:prstGeom prst="roundRect">
          <a:avLst/>
        </a:prstGeom>
        <a:solidFill>
          <a:schemeClr val="accent2">
            <a:hueOff val="-1455363"/>
            <a:satOff val="-83928"/>
            <a:lumOff val="784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GB" sz="1700" kern="1200"/>
            <a:t>Thus, when Reading is reviewed, the delivery and effectiveness of Phonics teaching will also be assessed and observed.</a:t>
          </a:r>
          <a:endParaRPr lang="en-US" sz="1700" kern="1200"/>
        </a:p>
      </dsp:txBody>
      <dsp:txXfrm>
        <a:off x="73792" y="3671045"/>
        <a:ext cx="6685591" cy="136405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5889723-29CB-4791-B337-0D95B9A2CAD8}">
      <dsp:nvSpPr>
        <dsp:cNvPr id="0" name=""/>
        <dsp:cNvSpPr/>
      </dsp:nvSpPr>
      <dsp:spPr>
        <a:xfrm>
          <a:off x="0" y="8246"/>
          <a:ext cx="10507662" cy="813881"/>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a:t>We use the highly-acclaimed and well-known Letters and Sounds Phonics scheme of work</a:t>
          </a:r>
          <a:endParaRPr lang="en-US" sz="2000" kern="1200"/>
        </a:p>
      </dsp:txBody>
      <dsp:txXfrm>
        <a:off x="39730" y="47976"/>
        <a:ext cx="10428202" cy="734421"/>
      </dsp:txXfrm>
    </dsp:sp>
    <dsp:sp modelId="{45933294-A8C3-4371-BA72-AB0E3074742C}">
      <dsp:nvSpPr>
        <dsp:cNvPr id="0" name=""/>
        <dsp:cNvSpPr/>
      </dsp:nvSpPr>
      <dsp:spPr>
        <a:xfrm>
          <a:off x="0" y="879727"/>
          <a:ext cx="10507662" cy="813881"/>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a:t>Synthetic Phonics – the process of matching isolated graphemes with phonemes, before introducing 'blending' of multiple phonemes to create whole words</a:t>
          </a:r>
          <a:endParaRPr lang="en-US" sz="2000" kern="1200"/>
        </a:p>
      </dsp:txBody>
      <dsp:txXfrm>
        <a:off x="39730" y="919457"/>
        <a:ext cx="10428202" cy="734421"/>
      </dsp:txXfrm>
    </dsp:sp>
    <dsp:sp modelId="{3DACC7B6-585F-4853-8140-B107A8B8C5F0}">
      <dsp:nvSpPr>
        <dsp:cNvPr id="0" name=""/>
        <dsp:cNvSpPr/>
      </dsp:nvSpPr>
      <dsp:spPr>
        <a:xfrm>
          <a:off x="0" y="1751209"/>
          <a:ext cx="10507662" cy="813881"/>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a:t>Systematic Phonics – delivering phonics content in a coherent, defined sequence</a:t>
          </a:r>
          <a:endParaRPr lang="en-US" sz="2000" kern="1200"/>
        </a:p>
      </dsp:txBody>
      <dsp:txXfrm>
        <a:off x="39730" y="1790939"/>
        <a:ext cx="10428202" cy="73442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BC512F-C33D-4D2F-BEFC-71B5587C80A3}">
      <dsp:nvSpPr>
        <dsp:cNvPr id="0" name=""/>
        <dsp:cNvSpPr/>
      </dsp:nvSpPr>
      <dsp:spPr>
        <a:xfrm>
          <a:off x="0" y="681"/>
          <a:ext cx="6833175" cy="159530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802751C-311F-49ED-B205-0DC23AB3AB3D}">
      <dsp:nvSpPr>
        <dsp:cNvPr id="0" name=""/>
        <dsp:cNvSpPr/>
      </dsp:nvSpPr>
      <dsp:spPr>
        <a:xfrm>
          <a:off x="482581" y="359626"/>
          <a:ext cx="877420" cy="87742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E1BB6CA-7CCB-4B15-B282-83B0A437BDD3}">
      <dsp:nvSpPr>
        <dsp:cNvPr id="0" name=""/>
        <dsp:cNvSpPr/>
      </dsp:nvSpPr>
      <dsp:spPr>
        <a:xfrm>
          <a:off x="1842582" y="681"/>
          <a:ext cx="4990592" cy="15953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8837" tIns="168837" rIns="168837" bIns="168837" numCol="1" spcCol="1270" anchor="ctr" anchorCtr="0">
          <a:noAutofit/>
        </a:bodyPr>
        <a:lstStyle/>
        <a:p>
          <a:pPr marL="0" lvl="0" indent="0" algn="l" defTabSz="1111250" rtl="0">
            <a:lnSpc>
              <a:spcPct val="90000"/>
            </a:lnSpc>
            <a:spcBef>
              <a:spcPct val="0"/>
            </a:spcBef>
            <a:spcAft>
              <a:spcPct val="35000"/>
            </a:spcAft>
            <a:buNone/>
          </a:pPr>
          <a:r>
            <a:rPr lang="en-GB" sz="2500" kern="1200"/>
            <a:t>Letters and Sounds is divided into 5 phases</a:t>
          </a:r>
          <a:r>
            <a:rPr lang="en-GB" sz="2500" kern="1200">
              <a:latin typeface="Seaford"/>
            </a:rPr>
            <a:t>, to teach 42 phonemes (sounds)</a:t>
          </a:r>
          <a:endParaRPr lang="en-US" sz="2500" kern="1200"/>
        </a:p>
      </dsp:txBody>
      <dsp:txXfrm>
        <a:off x="1842582" y="681"/>
        <a:ext cx="4990592" cy="1595309"/>
      </dsp:txXfrm>
    </dsp:sp>
    <dsp:sp modelId="{290C4A03-5911-4D26-8C2E-29B8718E97A1}">
      <dsp:nvSpPr>
        <dsp:cNvPr id="0" name=""/>
        <dsp:cNvSpPr/>
      </dsp:nvSpPr>
      <dsp:spPr>
        <a:xfrm>
          <a:off x="0" y="1994818"/>
          <a:ext cx="6833175" cy="159530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68E5B78-855E-4758-9144-6E4D4AD8A72E}">
      <dsp:nvSpPr>
        <dsp:cNvPr id="0" name=""/>
        <dsp:cNvSpPr/>
      </dsp:nvSpPr>
      <dsp:spPr>
        <a:xfrm>
          <a:off x="482581" y="2353762"/>
          <a:ext cx="877420" cy="87742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60390D0-1529-4AB4-8F0C-91DE52EB555A}">
      <dsp:nvSpPr>
        <dsp:cNvPr id="0" name=""/>
        <dsp:cNvSpPr/>
      </dsp:nvSpPr>
      <dsp:spPr>
        <a:xfrm>
          <a:off x="1842582" y="1994818"/>
          <a:ext cx="4990592" cy="15953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8837" tIns="168837" rIns="168837" bIns="168837" numCol="1" spcCol="1270" anchor="ctr" anchorCtr="0">
          <a:noAutofit/>
        </a:bodyPr>
        <a:lstStyle/>
        <a:p>
          <a:pPr marL="0" lvl="0" indent="0" algn="l" defTabSz="1111250">
            <a:lnSpc>
              <a:spcPct val="90000"/>
            </a:lnSpc>
            <a:spcBef>
              <a:spcPct val="0"/>
            </a:spcBef>
            <a:spcAft>
              <a:spcPct val="35000"/>
            </a:spcAft>
            <a:buNone/>
          </a:pPr>
          <a:r>
            <a:rPr lang="en-GB" sz="2500" kern="1200"/>
            <a:t>Each phase has a clear outline of the content that is taught within it</a:t>
          </a:r>
          <a:endParaRPr lang="en-US" sz="2500" kern="1200"/>
        </a:p>
      </dsp:txBody>
      <dsp:txXfrm>
        <a:off x="1842582" y="1994818"/>
        <a:ext cx="4990592" cy="1595309"/>
      </dsp:txXfrm>
    </dsp:sp>
    <dsp:sp modelId="{4CF88BB9-1DD9-4DFA-84E8-C5A49EC41213}">
      <dsp:nvSpPr>
        <dsp:cNvPr id="0" name=""/>
        <dsp:cNvSpPr/>
      </dsp:nvSpPr>
      <dsp:spPr>
        <a:xfrm>
          <a:off x="0" y="3988954"/>
          <a:ext cx="6833175" cy="159530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B4CCA5C-C849-4CBD-AF86-AE4F861D1F0D}">
      <dsp:nvSpPr>
        <dsp:cNvPr id="0" name=""/>
        <dsp:cNvSpPr/>
      </dsp:nvSpPr>
      <dsp:spPr>
        <a:xfrm>
          <a:off x="482581" y="4347899"/>
          <a:ext cx="877420" cy="87742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FE4D0A6-F801-4187-8CC1-3F92424FAE13}">
      <dsp:nvSpPr>
        <dsp:cNvPr id="0" name=""/>
        <dsp:cNvSpPr/>
      </dsp:nvSpPr>
      <dsp:spPr>
        <a:xfrm>
          <a:off x="1842582" y="3988954"/>
          <a:ext cx="4990592" cy="15953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8837" tIns="168837" rIns="168837" bIns="168837" numCol="1" spcCol="1270" anchor="ctr" anchorCtr="0">
          <a:noAutofit/>
        </a:bodyPr>
        <a:lstStyle/>
        <a:p>
          <a:pPr marL="0" lvl="0" indent="0" algn="l" defTabSz="1111250">
            <a:lnSpc>
              <a:spcPct val="90000"/>
            </a:lnSpc>
            <a:spcBef>
              <a:spcPct val="0"/>
            </a:spcBef>
            <a:spcAft>
              <a:spcPct val="35000"/>
            </a:spcAft>
            <a:buNone/>
          </a:pPr>
          <a:r>
            <a:rPr lang="en-GB" sz="2500" kern="1200"/>
            <a:t>The following slides will guide you through the basic outline of each phase</a:t>
          </a:r>
          <a:endParaRPr lang="en-US" sz="2500" kern="1200"/>
        </a:p>
      </dsp:txBody>
      <dsp:txXfrm>
        <a:off x="1842582" y="3988954"/>
        <a:ext cx="4990592" cy="159530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7ACBF3-D6F6-4724-A135-E7E954D640E8}">
      <dsp:nvSpPr>
        <dsp:cNvPr id="0" name=""/>
        <dsp:cNvSpPr/>
      </dsp:nvSpPr>
      <dsp:spPr>
        <a:xfrm>
          <a:off x="0" y="0"/>
          <a:ext cx="6833175" cy="0"/>
        </a:xfrm>
        <a:prstGeom prst="lin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22DFE65-3123-4D21-9B12-3DEF38FC6BFB}">
      <dsp:nvSpPr>
        <dsp:cNvPr id="0" name=""/>
        <dsp:cNvSpPr/>
      </dsp:nvSpPr>
      <dsp:spPr>
        <a:xfrm>
          <a:off x="0" y="0"/>
          <a:ext cx="6833175" cy="27924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540" tIns="129540" rIns="129540" bIns="129540" numCol="1" spcCol="1270" anchor="t" anchorCtr="0">
          <a:noAutofit/>
        </a:bodyPr>
        <a:lstStyle/>
        <a:p>
          <a:pPr marL="0" lvl="0" indent="0" algn="l" defTabSz="1511300">
            <a:lnSpc>
              <a:spcPct val="90000"/>
            </a:lnSpc>
            <a:spcBef>
              <a:spcPct val="0"/>
            </a:spcBef>
            <a:spcAft>
              <a:spcPct val="35000"/>
            </a:spcAft>
            <a:buNone/>
          </a:pPr>
          <a:r>
            <a:rPr lang="en-GB" sz="3400" kern="1200"/>
            <a:t>Introduces early speakers (ages 3-4) to sound discernment, e.g., challenging children to isolate a specific sound/phoneme from within a selection of words</a:t>
          </a:r>
          <a:endParaRPr lang="en-US" sz="3400" kern="1200"/>
        </a:p>
      </dsp:txBody>
      <dsp:txXfrm>
        <a:off x="0" y="0"/>
        <a:ext cx="6833175" cy="2792473"/>
      </dsp:txXfrm>
    </dsp:sp>
    <dsp:sp modelId="{877B3D77-8AAB-4F52-AA95-9C2FBEC4FBFB}">
      <dsp:nvSpPr>
        <dsp:cNvPr id="0" name=""/>
        <dsp:cNvSpPr/>
      </dsp:nvSpPr>
      <dsp:spPr>
        <a:xfrm>
          <a:off x="0" y="2792473"/>
          <a:ext cx="6833175" cy="0"/>
        </a:xfrm>
        <a:prstGeom prst="lin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53B524F-D723-4AC8-BCF9-905E8DC8840E}">
      <dsp:nvSpPr>
        <dsp:cNvPr id="0" name=""/>
        <dsp:cNvSpPr/>
      </dsp:nvSpPr>
      <dsp:spPr>
        <a:xfrm>
          <a:off x="0" y="2792473"/>
          <a:ext cx="6833175" cy="27924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540" tIns="129540" rIns="129540" bIns="129540" numCol="1" spcCol="1270" anchor="t" anchorCtr="0">
          <a:noAutofit/>
        </a:bodyPr>
        <a:lstStyle/>
        <a:p>
          <a:pPr marL="0" lvl="0" indent="0" algn="l" defTabSz="1511300">
            <a:lnSpc>
              <a:spcPct val="90000"/>
            </a:lnSpc>
            <a:spcBef>
              <a:spcPct val="0"/>
            </a:spcBef>
            <a:spcAft>
              <a:spcPct val="35000"/>
            </a:spcAft>
            <a:buNone/>
          </a:pPr>
          <a:r>
            <a:rPr lang="en-GB" sz="3400" kern="1200"/>
            <a:t>Encourages oral segmenting to encourage mental blending of environment-related words, e.g., r-oa-d, c-a-r, etc</a:t>
          </a:r>
          <a:endParaRPr lang="en-US" sz="3400" kern="1200"/>
        </a:p>
      </dsp:txBody>
      <dsp:txXfrm>
        <a:off x="0" y="2792473"/>
        <a:ext cx="6833175" cy="279247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77417E-769B-4EA6-A08A-AFEFD6FC1C3B}">
      <dsp:nvSpPr>
        <dsp:cNvPr id="0" name=""/>
        <dsp:cNvSpPr/>
      </dsp:nvSpPr>
      <dsp:spPr>
        <a:xfrm>
          <a:off x="0" y="526434"/>
          <a:ext cx="6833175" cy="61041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rtl="0">
            <a:lnSpc>
              <a:spcPct val="90000"/>
            </a:lnSpc>
            <a:spcBef>
              <a:spcPct val="0"/>
            </a:spcBef>
            <a:spcAft>
              <a:spcPct val="35000"/>
            </a:spcAft>
            <a:buNone/>
          </a:pPr>
          <a:r>
            <a:rPr lang="en-GB" sz="1500" kern="1200">
              <a:latin typeface="Seaford"/>
            </a:rPr>
            <a:t>Begins in F2</a:t>
          </a:r>
          <a:endParaRPr lang="en-US" sz="1500" kern="1200">
            <a:latin typeface="Seaford"/>
          </a:endParaRPr>
        </a:p>
      </dsp:txBody>
      <dsp:txXfrm>
        <a:off x="29798" y="556232"/>
        <a:ext cx="6773579" cy="550814"/>
      </dsp:txXfrm>
    </dsp:sp>
    <dsp:sp modelId="{5FE133E9-CAFD-4039-8329-B60EF702F1E3}">
      <dsp:nvSpPr>
        <dsp:cNvPr id="0" name=""/>
        <dsp:cNvSpPr/>
      </dsp:nvSpPr>
      <dsp:spPr>
        <a:xfrm>
          <a:off x="0" y="1180045"/>
          <a:ext cx="6833175" cy="610410"/>
        </a:xfrm>
        <a:prstGeom prst="roundRect">
          <a:avLst/>
        </a:prstGeom>
        <a:solidFill>
          <a:schemeClr val="accent2">
            <a:hueOff val="-242561"/>
            <a:satOff val="-13988"/>
            <a:lumOff val="130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GB" sz="1500" kern="1200">
              <a:latin typeface="Seaford"/>
            </a:rPr>
            <a:t>Initial</a:t>
          </a:r>
          <a:r>
            <a:rPr lang="en-GB" sz="1500" kern="1200"/>
            <a:t> demonstration of sounds as graphemes</a:t>
          </a:r>
          <a:endParaRPr lang="en-US" sz="1500" kern="1200"/>
        </a:p>
      </dsp:txBody>
      <dsp:txXfrm>
        <a:off x="29798" y="1209843"/>
        <a:ext cx="6773579" cy="550814"/>
      </dsp:txXfrm>
    </dsp:sp>
    <dsp:sp modelId="{AFDE5057-1767-4E57-875B-7CD27875E51B}">
      <dsp:nvSpPr>
        <dsp:cNvPr id="0" name=""/>
        <dsp:cNvSpPr/>
      </dsp:nvSpPr>
      <dsp:spPr>
        <a:xfrm>
          <a:off x="0" y="1833656"/>
          <a:ext cx="6833175" cy="610410"/>
        </a:xfrm>
        <a:prstGeom prst="roundRect">
          <a:avLst/>
        </a:prstGeom>
        <a:solidFill>
          <a:schemeClr val="accent2">
            <a:hueOff val="-485121"/>
            <a:satOff val="-27976"/>
            <a:lumOff val="26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GB" sz="1500" kern="1200"/>
            <a:t>Taught over 5 weeks, with one set per </a:t>
          </a:r>
          <a:r>
            <a:rPr lang="en-GB" sz="1500" kern="1200">
              <a:latin typeface="Seaford"/>
            </a:rPr>
            <a:t>week</a:t>
          </a:r>
          <a:endParaRPr lang="en-US" sz="1500" kern="1200"/>
        </a:p>
      </dsp:txBody>
      <dsp:txXfrm>
        <a:off x="29798" y="1863454"/>
        <a:ext cx="6773579" cy="550814"/>
      </dsp:txXfrm>
    </dsp:sp>
    <dsp:sp modelId="{8D251AC5-D56E-4D77-BA5F-20143D311732}">
      <dsp:nvSpPr>
        <dsp:cNvPr id="0" name=""/>
        <dsp:cNvSpPr/>
      </dsp:nvSpPr>
      <dsp:spPr>
        <a:xfrm>
          <a:off x="0" y="2487267"/>
          <a:ext cx="6833175" cy="610410"/>
        </a:xfrm>
        <a:prstGeom prst="roundRect">
          <a:avLst/>
        </a:prstGeom>
        <a:solidFill>
          <a:schemeClr val="accent2">
            <a:hueOff val="-727682"/>
            <a:satOff val="-41964"/>
            <a:lumOff val="392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GB" sz="1500" kern="1200"/>
            <a:t>Children will apply their oral 'blending skills' to begin reading simple words using the taught sounds, e.g., 'a-t' is 'at' (Week 1) to 'h-u-ff' is 'huff' (Week 5)</a:t>
          </a:r>
          <a:endParaRPr lang="en-US" sz="1500" kern="1200"/>
        </a:p>
      </dsp:txBody>
      <dsp:txXfrm>
        <a:off x="29798" y="2517065"/>
        <a:ext cx="6773579" cy="550814"/>
      </dsp:txXfrm>
    </dsp:sp>
    <dsp:sp modelId="{EA032CA7-5503-4584-94C8-7486EEFD15E9}">
      <dsp:nvSpPr>
        <dsp:cNvPr id="0" name=""/>
        <dsp:cNvSpPr/>
      </dsp:nvSpPr>
      <dsp:spPr>
        <a:xfrm>
          <a:off x="0" y="3140878"/>
          <a:ext cx="6833175" cy="610410"/>
        </a:xfrm>
        <a:prstGeom prst="roundRect">
          <a:avLst/>
        </a:prstGeom>
        <a:solidFill>
          <a:schemeClr val="accent2">
            <a:hueOff val="-970242"/>
            <a:satOff val="-55952"/>
            <a:lumOff val="522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GB" sz="1500" kern="1200"/>
            <a:t>Technical vocabulary will be taught as well: </a:t>
          </a:r>
          <a:r>
            <a:rPr lang="en-GB" sz="1500" i="1" kern="1200"/>
            <a:t>grapheme, phoneme, digraph, segment, blend</a:t>
          </a:r>
        </a:p>
      </dsp:txBody>
      <dsp:txXfrm>
        <a:off x="29798" y="3170676"/>
        <a:ext cx="6773579" cy="550814"/>
      </dsp:txXfrm>
    </dsp:sp>
    <dsp:sp modelId="{D91AB593-8677-4C46-BF9D-33FF9161CA82}">
      <dsp:nvSpPr>
        <dsp:cNvPr id="0" name=""/>
        <dsp:cNvSpPr/>
      </dsp:nvSpPr>
      <dsp:spPr>
        <a:xfrm>
          <a:off x="0" y="3794489"/>
          <a:ext cx="6833175" cy="610410"/>
        </a:xfrm>
        <a:prstGeom prst="roundRect">
          <a:avLst/>
        </a:prstGeom>
        <a:solidFill>
          <a:schemeClr val="accent2">
            <a:hueOff val="-1212803"/>
            <a:satOff val="-69940"/>
            <a:lumOff val="653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rtl="0">
            <a:lnSpc>
              <a:spcPct val="90000"/>
            </a:lnSpc>
            <a:spcBef>
              <a:spcPct val="0"/>
            </a:spcBef>
            <a:spcAft>
              <a:spcPct val="35000"/>
            </a:spcAft>
            <a:buNone/>
          </a:pPr>
          <a:r>
            <a:rPr lang="en-GB" sz="1500" i="0" kern="1200">
              <a:latin typeface="Seaford"/>
            </a:rPr>
            <a:t>Children will also be introduced to some 'tricky' words – high frequency words that they will not yet be able to decode: </a:t>
          </a:r>
          <a:r>
            <a:rPr lang="en-GB" sz="1500" i="1" kern="1200">
              <a:latin typeface="Seaford"/>
            </a:rPr>
            <a:t>go, no, to, into, the, I</a:t>
          </a:r>
        </a:p>
      </dsp:txBody>
      <dsp:txXfrm>
        <a:off x="29798" y="3824287"/>
        <a:ext cx="6773579" cy="550814"/>
      </dsp:txXfrm>
    </dsp:sp>
    <dsp:sp modelId="{2FA0D465-F2A9-4806-8DB3-BD0AF360F89A}">
      <dsp:nvSpPr>
        <dsp:cNvPr id="0" name=""/>
        <dsp:cNvSpPr/>
      </dsp:nvSpPr>
      <dsp:spPr>
        <a:xfrm>
          <a:off x="0" y="4448100"/>
          <a:ext cx="6833175" cy="610410"/>
        </a:xfrm>
        <a:prstGeom prst="roundRect">
          <a:avLst/>
        </a:prstGeom>
        <a:solidFill>
          <a:schemeClr val="accent2">
            <a:hueOff val="-1455363"/>
            <a:satOff val="-83928"/>
            <a:lumOff val="784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rtl="0">
            <a:lnSpc>
              <a:spcPct val="90000"/>
            </a:lnSpc>
            <a:spcBef>
              <a:spcPct val="0"/>
            </a:spcBef>
            <a:spcAft>
              <a:spcPct val="35000"/>
            </a:spcAft>
            <a:buNone/>
          </a:pPr>
          <a:r>
            <a:rPr lang="en-GB" sz="1500" i="0" kern="1200">
              <a:latin typeface="Seaford"/>
            </a:rPr>
            <a:t>Short sentences will begin to be introduced by the end of Phase 2, e.g. </a:t>
          </a:r>
          <a:r>
            <a:rPr lang="en-GB" sz="1500" i="1" kern="1200">
              <a:latin typeface="Seaford"/>
            </a:rPr>
            <a:t>I huff and I puff. I got a pack.</a:t>
          </a:r>
        </a:p>
      </dsp:txBody>
      <dsp:txXfrm>
        <a:off x="29798" y="4477898"/>
        <a:ext cx="6773579" cy="55081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5FEB75-1CB9-440E-8DB1-94DA0089EB14}">
      <dsp:nvSpPr>
        <dsp:cNvPr id="0" name=""/>
        <dsp:cNvSpPr/>
      </dsp:nvSpPr>
      <dsp:spPr>
        <a:xfrm>
          <a:off x="0" y="73227"/>
          <a:ext cx="6833175" cy="732493"/>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kern="1200"/>
            <a:t>Continues in F2</a:t>
          </a:r>
          <a:endParaRPr lang="en-US" sz="1800" kern="1200"/>
        </a:p>
      </dsp:txBody>
      <dsp:txXfrm>
        <a:off x="35757" y="108984"/>
        <a:ext cx="6761661" cy="660979"/>
      </dsp:txXfrm>
    </dsp:sp>
    <dsp:sp modelId="{74012BB6-9087-4AE1-8F36-9BDC975ABD58}">
      <dsp:nvSpPr>
        <dsp:cNvPr id="0" name=""/>
        <dsp:cNvSpPr/>
      </dsp:nvSpPr>
      <dsp:spPr>
        <a:xfrm>
          <a:off x="0" y="857560"/>
          <a:ext cx="6833175" cy="732493"/>
        </a:xfrm>
        <a:prstGeom prst="roundRect">
          <a:avLst/>
        </a:prstGeom>
        <a:solidFill>
          <a:schemeClr val="accent5">
            <a:hueOff val="-1126424"/>
            <a:satOff val="-2903"/>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kern="1200"/>
            <a:t>25 new graphemes over a 12-week period</a:t>
          </a:r>
          <a:endParaRPr lang="en-US" sz="1800" kern="1200"/>
        </a:p>
      </dsp:txBody>
      <dsp:txXfrm>
        <a:off x="35757" y="893317"/>
        <a:ext cx="6761661" cy="660979"/>
      </dsp:txXfrm>
    </dsp:sp>
    <dsp:sp modelId="{4EFD5BF2-E8D4-47A0-A2AC-54E0DC8D5DDC}">
      <dsp:nvSpPr>
        <dsp:cNvPr id="0" name=""/>
        <dsp:cNvSpPr/>
      </dsp:nvSpPr>
      <dsp:spPr>
        <a:xfrm>
          <a:off x="0" y="1641893"/>
          <a:ext cx="6833175" cy="732493"/>
        </a:xfrm>
        <a:prstGeom prst="roundRect">
          <a:avLst/>
        </a:prstGeom>
        <a:solidFill>
          <a:schemeClr val="accent5">
            <a:hueOff val="-2252848"/>
            <a:satOff val="-5806"/>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kern="1200"/>
            <a:t>Children will also learn the alphabet</a:t>
          </a:r>
          <a:endParaRPr lang="en-US" sz="1800" kern="1200"/>
        </a:p>
      </dsp:txBody>
      <dsp:txXfrm>
        <a:off x="35757" y="1677650"/>
        <a:ext cx="6761661" cy="660979"/>
      </dsp:txXfrm>
    </dsp:sp>
    <dsp:sp modelId="{733EB7A9-18C2-400D-A599-97BE8A924D9E}">
      <dsp:nvSpPr>
        <dsp:cNvPr id="0" name=""/>
        <dsp:cNvSpPr/>
      </dsp:nvSpPr>
      <dsp:spPr>
        <a:xfrm>
          <a:off x="0" y="2426226"/>
          <a:ext cx="6833175" cy="732493"/>
        </a:xfrm>
        <a:prstGeom prst="roundRect">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kern="1200"/>
            <a:t>Consonant digraphs are 'two consonant letters that make one sound'</a:t>
          </a:r>
          <a:endParaRPr lang="en-US" sz="1800" kern="1200"/>
        </a:p>
      </dsp:txBody>
      <dsp:txXfrm>
        <a:off x="35757" y="2461983"/>
        <a:ext cx="6761661" cy="660979"/>
      </dsp:txXfrm>
    </dsp:sp>
    <dsp:sp modelId="{F7F781D1-257B-4901-8C83-33DF1966FB11}">
      <dsp:nvSpPr>
        <dsp:cNvPr id="0" name=""/>
        <dsp:cNvSpPr/>
      </dsp:nvSpPr>
      <dsp:spPr>
        <a:xfrm>
          <a:off x="0" y="3210559"/>
          <a:ext cx="6833175" cy="732493"/>
        </a:xfrm>
        <a:prstGeom prst="roundRect">
          <a:avLst/>
        </a:prstGeom>
        <a:solidFill>
          <a:schemeClr val="accent5">
            <a:hueOff val="-4505695"/>
            <a:satOff val="-11613"/>
            <a:lumOff val="-784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kern="1200"/>
            <a:t>Vowel digraphs are 'two vowel letters that make one sound'</a:t>
          </a:r>
          <a:endParaRPr lang="en-US" sz="1800" kern="1200"/>
        </a:p>
      </dsp:txBody>
      <dsp:txXfrm>
        <a:off x="35757" y="3246316"/>
        <a:ext cx="6761661" cy="660979"/>
      </dsp:txXfrm>
    </dsp:sp>
    <dsp:sp modelId="{4384BB81-C1B6-41CF-AFBB-F4739793E906}">
      <dsp:nvSpPr>
        <dsp:cNvPr id="0" name=""/>
        <dsp:cNvSpPr/>
      </dsp:nvSpPr>
      <dsp:spPr>
        <a:xfrm>
          <a:off x="0" y="3994892"/>
          <a:ext cx="6833175" cy="732493"/>
        </a:xfrm>
        <a:prstGeom prst="roundRect">
          <a:avLst/>
        </a:prstGeom>
        <a:solidFill>
          <a:schemeClr val="accent5">
            <a:hueOff val="-5632119"/>
            <a:satOff val="-14516"/>
            <a:lumOff val="-980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kern="1200"/>
            <a:t>Phase 3 tricky words: </a:t>
          </a:r>
          <a:r>
            <a:rPr lang="en-GB" sz="1800" i="1" kern="1200"/>
            <a:t>he, she, we, me, be, was, you, they, all, are, my, her</a:t>
          </a:r>
          <a:endParaRPr lang="en-US" sz="1800" kern="1200"/>
        </a:p>
      </dsp:txBody>
      <dsp:txXfrm>
        <a:off x="35757" y="4030649"/>
        <a:ext cx="6761661" cy="660979"/>
      </dsp:txXfrm>
    </dsp:sp>
    <dsp:sp modelId="{3E5C63A7-E85E-4EDD-8C93-57683ECCF443}">
      <dsp:nvSpPr>
        <dsp:cNvPr id="0" name=""/>
        <dsp:cNvSpPr/>
      </dsp:nvSpPr>
      <dsp:spPr>
        <a:xfrm>
          <a:off x="0" y="4779225"/>
          <a:ext cx="6833175" cy="732493"/>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rtl="0">
            <a:lnSpc>
              <a:spcPct val="90000"/>
            </a:lnSpc>
            <a:spcBef>
              <a:spcPct val="0"/>
            </a:spcBef>
            <a:spcAft>
              <a:spcPct val="35000"/>
            </a:spcAft>
            <a:buNone/>
          </a:pPr>
          <a:r>
            <a:rPr lang="en-GB" sz="1800" kern="1200"/>
            <a:t>Children will now be segmenting and blending words to read sentences such as</a:t>
          </a:r>
          <a:r>
            <a:rPr lang="en-GB" sz="1800" kern="1200">
              <a:latin typeface="Seaford"/>
            </a:rPr>
            <a:t>: </a:t>
          </a:r>
          <a:r>
            <a:rPr lang="en-GB" sz="1800" i="1" kern="1200">
              <a:latin typeface="Seaford"/>
            </a:rPr>
            <a:t>The wax is hot. The cow rang the bell.</a:t>
          </a:r>
          <a:endParaRPr lang="en-US" sz="1800" i="1" kern="1200"/>
        </a:p>
      </dsp:txBody>
      <dsp:txXfrm>
        <a:off x="35757" y="4814982"/>
        <a:ext cx="6761661" cy="660979"/>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C7700C-550F-4E00-8D9A-7957D23BB9AD}">
      <dsp:nvSpPr>
        <dsp:cNvPr id="0" name=""/>
        <dsp:cNvSpPr/>
      </dsp:nvSpPr>
      <dsp:spPr>
        <a:xfrm>
          <a:off x="0" y="4363"/>
          <a:ext cx="6833175" cy="92936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D3F4467-42D3-48E6-AA78-A83F4EB40E3D}">
      <dsp:nvSpPr>
        <dsp:cNvPr id="0" name=""/>
        <dsp:cNvSpPr/>
      </dsp:nvSpPr>
      <dsp:spPr>
        <a:xfrm>
          <a:off x="281134" y="213471"/>
          <a:ext cx="511153" cy="51115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86588F7-6068-47BE-9FCB-5FDDFD3BE51C}">
      <dsp:nvSpPr>
        <dsp:cNvPr id="0" name=""/>
        <dsp:cNvSpPr/>
      </dsp:nvSpPr>
      <dsp:spPr>
        <a:xfrm>
          <a:off x="1073422" y="4363"/>
          <a:ext cx="5759752" cy="9293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8358" tIns="98358" rIns="98358" bIns="98358" numCol="1" spcCol="1270" anchor="ctr" anchorCtr="0">
          <a:noAutofit/>
        </a:bodyPr>
        <a:lstStyle/>
        <a:p>
          <a:pPr marL="0" lvl="0" indent="0" algn="l" defTabSz="755650">
            <a:lnSpc>
              <a:spcPct val="90000"/>
            </a:lnSpc>
            <a:spcBef>
              <a:spcPct val="0"/>
            </a:spcBef>
            <a:spcAft>
              <a:spcPct val="35000"/>
            </a:spcAft>
            <a:buNone/>
          </a:pPr>
          <a:r>
            <a:rPr lang="en-GB" sz="1700" kern="1200"/>
            <a:t>No new sounds will be taught as children will have been taught at least one grapheme for each of the 42 phonemes</a:t>
          </a:r>
          <a:endParaRPr lang="en-US" sz="1700" kern="1200"/>
        </a:p>
      </dsp:txBody>
      <dsp:txXfrm>
        <a:off x="1073422" y="4363"/>
        <a:ext cx="5759752" cy="929369"/>
      </dsp:txXfrm>
    </dsp:sp>
    <dsp:sp modelId="{58058D69-457A-4C29-94FB-B5022145A0AF}">
      <dsp:nvSpPr>
        <dsp:cNvPr id="0" name=""/>
        <dsp:cNvSpPr/>
      </dsp:nvSpPr>
      <dsp:spPr>
        <a:xfrm>
          <a:off x="0" y="1166075"/>
          <a:ext cx="6833175" cy="92936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965D0E5-0F47-4349-B5B2-248B4A7DDAA9}">
      <dsp:nvSpPr>
        <dsp:cNvPr id="0" name=""/>
        <dsp:cNvSpPr/>
      </dsp:nvSpPr>
      <dsp:spPr>
        <a:xfrm>
          <a:off x="281134" y="1375183"/>
          <a:ext cx="511153" cy="51115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4FA9BB9-DEAF-41A3-98D2-C8ADA08C4659}">
      <dsp:nvSpPr>
        <dsp:cNvPr id="0" name=""/>
        <dsp:cNvSpPr/>
      </dsp:nvSpPr>
      <dsp:spPr>
        <a:xfrm>
          <a:off x="1073422" y="1166075"/>
          <a:ext cx="5759752" cy="9293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8358" tIns="98358" rIns="98358" bIns="98358" numCol="1" spcCol="1270" anchor="ctr" anchorCtr="0">
          <a:noAutofit/>
        </a:bodyPr>
        <a:lstStyle/>
        <a:p>
          <a:pPr marL="0" lvl="0" indent="0" algn="l" defTabSz="755650">
            <a:lnSpc>
              <a:spcPct val="90000"/>
            </a:lnSpc>
            <a:spcBef>
              <a:spcPct val="0"/>
            </a:spcBef>
            <a:spcAft>
              <a:spcPct val="35000"/>
            </a:spcAft>
            <a:buNone/>
          </a:pPr>
          <a:r>
            <a:rPr lang="en-GB" sz="1700" kern="1200"/>
            <a:t>Children will be focusing on a mixture of CVC (consonant-vowel-consonant) words, e.g., </a:t>
          </a:r>
          <a:r>
            <a:rPr lang="en-GB" sz="1700" i="1" kern="1200"/>
            <a:t>milk, string, etc.</a:t>
          </a:r>
          <a:endParaRPr lang="en-US" sz="1700" kern="1200"/>
        </a:p>
      </dsp:txBody>
      <dsp:txXfrm>
        <a:off x="1073422" y="1166075"/>
        <a:ext cx="5759752" cy="929369"/>
      </dsp:txXfrm>
    </dsp:sp>
    <dsp:sp modelId="{D7AE13B7-6D25-4901-82EF-608C439672D0}">
      <dsp:nvSpPr>
        <dsp:cNvPr id="0" name=""/>
        <dsp:cNvSpPr/>
      </dsp:nvSpPr>
      <dsp:spPr>
        <a:xfrm>
          <a:off x="0" y="2327788"/>
          <a:ext cx="6833175" cy="92936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8619F72-84B7-42C5-B1BA-71E439F7E768}">
      <dsp:nvSpPr>
        <dsp:cNvPr id="0" name=""/>
        <dsp:cNvSpPr/>
      </dsp:nvSpPr>
      <dsp:spPr>
        <a:xfrm>
          <a:off x="281134" y="2536896"/>
          <a:ext cx="511153" cy="511153"/>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B33F564-69A8-4606-8E30-4D330B515F0C}">
      <dsp:nvSpPr>
        <dsp:cNvPr id="0" name=""/>
        <dsp:cNvSpPr/>
      </dsp:nvSpPr>
      <dsp:spPr>
        <a:xfrm>
          <a:off x="1073422" y="2327788"/>
          <a:ext cx="5759752" cy="9293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8358" tIns="98358" rIns="98358" bIns="98358" numCol="1" spcCol="1270" anchor="ctr" anchorCtr="0">
          <a:noAutofit/>
        </a:bodyPr>
        <a:lstStyle/>
        <a:p>
          <a:pPr marL="0" lvl="0" indent="0" algn="l" defTabSz="755650">
            <a:lnSpc>
              <a:spcPct val="90000"/>
            </a:lnSpc>
            <a:spcBef>
              <a:spcPct val="0"/>
            </a:spcBef>
            <a:spcAft>
              <a:spcPct val="35000"/>
            </a:spcAft>
            <a:buNone/>
          </a:pPr>
          <a:r>
            <a:rPr lang="en-GB" sz="1700" kern="1200"/>
            <a:t>They will also be reading two-syllable words, e.g. </a:t>
          </a:r>
          <a:r>
            <a:rPr lang="en-GB" sz="1700" i="1" kern="1200"/>
            <a:t>woodland, beaker</a:t>
          </a:r>
          <a:endParaRPr lang="en-US" sz="1700" kern="1200"/>
        </a:p>
      </dsp:txBody>
      <dsp:txXfrm>
        <a:off x="1073422" y="2327788"/>
        <a:ext cx="5759752" cy="929369"/>
      </dsp:txXfrm>
    </dsp:sp>
    <dsp:sp modelId="{C439D848-CE03-4CC0-8F6F-48C7F635CDA2}">
      <dsp:nvSpPr>
        <dsp:cNvPr id="0" name=""/>
        <dsp:cNvSpPr/>
      </dsp:nvSpPr>
      <dsp:spPr>
        <a:xfrm>
          <a:off x="0" y="3489500"/>
          <a:ext cx="6833175" cy="92936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8BE6BFD-0DE8-4220-963D-B8C29E0D53FC}">
      <dsp:nvSpPr>
        <dsp:cNvPr id="0" name=""/>
        <dsp:cNvSpPr/>
      </dsp:nvSpPr>
      <dsp:spPr>
        <a:xfrm>
          <a:off x="281134" y="3698608"/>
          <a:ext cx="511153" cy="511153"/>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8D9B81D-A029-4FA3-8B6E-B9FA1DD075E2}">
      <dsp:nvSpPr>
        <dsp:cNvPr id="0" name=""/>
        <dsp:cNvSpPr/>
      </dsp:nvSpPr>
      <dsp:spPr>
        <a:xfrm>
          <a:off x="1073422" y="3489500"/>
          <a:ext cx="5759752" cy="9293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8358" tIns="98358" rIns="98358" bIns="98358" numCol="1" spcCol="1270" anchor="ctr" anchorCtr="0">
          <a:noAutofit/>
        </a:bodyPr>
        <a:lstStyle/>
        <a:p>
          <a:pPr marL="0" lvl="0" indent="0" algn="l" defTabSz="755650">
            <a:lnSpc>
              <a:spcPct val="90000"/>
            </a:lnSpc>
            <a:spcBef>
              <a:spcPct val="0"/>
            </a:spcBef>
            <a:spcAft>
              <a:spcPct val="35000"/>
            </a:spcAft>
            <a:buNone/>
          </a:pPr>
          <a:r>
            <a:rPr lang="en-GB" sz="1700" kern="1200"/>
            <a:t>Tricky words: </a:t>
          </a:r>
          <a:r>
            <a:rPr lang="en-GB" sz="1700" i="1" kern="1200"/>
            <a:t>said, have, like, so, do, some, come, were, there, little, one, when, out, what</a:t>
          </a:r>
          <a:endParaRPr lang="en-US" sz="1700" kern="1200"/>
        </a:p>
      </dsp:txBody>
      <dsp:txXfrm>
        <a:off x="1073422" y="3489500"/>
        <a:ext cx="5759752" cy="929369"/>
      </dsp:txXfrm>
    </dsp:sp>
    <dsp:sp modelId="{59B73D74-C7B0-48F6-9CE0-9BFBA16B8604}">
      <dsp:nvSpPr>
        <dsp:cNvPr id="0" name=""/>
        <dsp:cNvSpPr/>
      </dsp:nvSpPr>
      <dsp:spPr>
        <a:xfrm>
          <a:off x="0" y="4651212"/>
          <a:ext cx="6833175" cy="92936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B2FF436-9EE9-4DD1-A064-C01A4691DE45}">
      <dsp:nvSpPr>
        <dsp:cNvPr id="0" name=""/>
        <dsp:cNvSpPr/>
      </dsp:nvSpPr>
      <dsp:spPr>
        <a:xfrm>
          <a:off x="281134" y="4860321"/>
          <a:ext cx="511153" cy="511153"/>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FEF8795-34B8-4AFD-AF0E-35AF9886423A}">
      <dsp:nvSpPr>
        <dsp:cNvPr id="0" name=""/>
        <dsp:cNvSpPr/>
      </dsp:nvSpPr>
      <dsp:spPr>
        <a:xfrm>
          <a:off x="1073422" y="4651212"/>
          <a:ext cx="5759752" cy="9293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8358" tIns="98358" rIns="98358" bIns="98358" numCol="1" spcCol="1270" anchor="ctr" anchorCtr="0">
          <a:noAutofit/>
        </a:bodyPr>
        <a:lstStyle/>
        <a:p>
          <a:pPr marL="0" lvl="0" indent="0" algn="l" defTabSz="755650">
            <a:lnSpc>
              <a:spcPct val="90000"/>
            </a:lnSpc>
            <a:spcBef>
              <a:spcPct val="0"/>
            </a:spcBef>
            <a:spcAft>
              <a:spcPct val="35000"/>
            </a:spcAft>
            <a:buNone/>
          </a:pPr>
          <a:r>
            <a:rPr lang="en-GB" sz="1700" kern="1200"/>
            <a:t>Phase 4 will be taught for the remainder of the F2 year (15 to 20 weeks)</a:t>
          </a:r>
          <a:endParaRPr lang="en-US" sz="1700" kern="1200"/>
        </a:p>
      </dsp:txBody>
      <dsp:txXfrm>
        <a:off x="1073422" y="4651212"/>
        <a:ext cx="5759752" cy="929369"/>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B4587D-6D1F-4E31-843F-F454A1657955}">
      <dsp:nvSpPr>
        <dsp:cNvPr id="0" name=""/>
        <dsp:cNvSpPr/>
      </dsp:nvSpPr>
      <dsp:spPr>
        <a:xfrm>
          <a:off x="0" y="681"/>
          <a:ext cx="6833175" cy="159530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55C48D4-90BF-41D4-B7BD-2526F0005A93}">
      <dsp:nvSpPr>
        <dsp:cNvPr id="0" name=""/>
        <dsp:cNvSpPr/>
      </dsp:nvSpPr>
      <dsp:spPr>
        <a:xfrm>
          <a:off x="482581" y="359626"/>
          <a:ext cx="877420" cy="87742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B19B137-26B1-4567-86B8-0712E5DF61BF}">
      <dsp:nvSpPr>
        <dsp:cNvPr id="0" name=""/>
        <dsp:cNvSpPr/>
      </dsp:nvSpPr>
      <dsp:spPr>
        <a:xfrm>
          <a:off x="1842582" y="681"/>
          <a:ext cx="4990592" cy="15953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8837" tIns="168837" rIns="168837" bIns="168837" numCol="1" spcCol="1270" anchor="ctr" anchorCtr="0">
          <a:noAutofit/>
        </a:bodyPr>
        <a:lstStyle/>
        <a:p>
          <a:pPr marL="0" lvl="0" indent="0" algn="l" defTabSz="933450">
            <a:lnSpc>
              <a:spcPct val="90000"/>
            </a:lnSpc>
            <a:spcBef>
              <a:spcPct val="0"/>
            </a:spcBef>
            <a:spcAft>
              <a:spcPct val="35000"/>
            </a:spcAft>
            <a:buNone/>
          </a:pPr>
          <a:r>
            <a:rPr lang="en-GB" sz="2100" kern="1200"/>
            <a:t>Phase 5 is expected to be delivered over the entire Year 1 period</a:t>
          </a:r>
          <a:endParaRPr lang="en-US" sz="2100" kern="1200"/>
        </a:p>
      </dsp:txBody>
      <dsp:txXfrm>
        <a:off x="1842582" y="681"/>
        <a:ext cx="4990592" cy="1595309"/>
      </dsp:txXfrm>
    </dsp:sp>
    <dsp:sp modelId="{048F0171-648E-45CC-BAFF-AB9F38582B72}">
      <dsp:nvSpPr>
        <dsp:cNvPr id="0" name=""/>
        <dsp:cNvSpPr/>
      </dsp:nvSpPr>
      <dsp:spPr>
        <a:xfrm>
          <a:off x="0" y="1994818"/>
          <a:ext cx="6833175" cy="159530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76A654A-838A-481B-B7AF-110A0CBC91AF}">
      <dsp:nvSpPr>
        <dsp:cNvPr id="0" name=""/>
        <dsp:cNvSpPr/>
      </dsp:nvSpPr>
      <dsp:spPr>
        <a:xfrm>
          <a:off x="482581" y="2353762"/>
          <a:ext cx="877420" cy="87742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22C4074-6FE0-45A2-B7E4-15E6F7155FCF}">
      <dsp:nvSpPr>
        <dsp:cNvPr id="0" name=""/>
        <dsp:cNvSpPr/>
      </dsp:nvSpPr>
      <dsp:spPr>
        <a:xfrm>
          <a:off x="1842582" y="1994818"/>
          <a:ext cx="4990592" cy="15953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8837" tIns="168837" rIns="168837" bIns="168837" numCol="1" spcCol="1270" anchor="ctr" anchorCtr="0">
          <a:noAutofit/>
        </a:bodyPr>
        <a:lstStyle/>
        <a:p>
          <a:pPr marL="0" lvl="0" indent="0" algn="l" defTabSz="933450">
            <a:lnSpc>
              <a:spcPct val="90000"/>
            </a:lnSpc>
            <a:spcBef>
              <a:spcPct val="0"/>
            </a:spcBef>
            <a:spcAft>
              <a:spcPct val="35000"/>
            </a:spcAft>
            <a:buNone/>
          </a:pPr>
          <a:r>
            <a:rPr lang="en-GB" sz="2100" kern="1200"/>
            <a:t>By this point, segmenting and blending with the taught graphemes for the 42 phonemes is expected to be secure</a:t>
          </a:r>
          <a:endParaRPr lang="en-US" sz="2100" kern="1200"/>
        </a:p>
      </dsp:txBody>
      <dsp:txXfrm>
        <a:off x="1842582" y="1994818"/>
        <a:ext cx="4990592" cy="1595309"/>
      </dsp:txXfrm>
    </dsp:sp>
    <dsp:sp modelId="{ED77FF30-C89A-408F-888B-AFC30AAC2ED6}">
      <dsp:nvSpPr>
        <dsp:cNvPr id="0" name=""/>
        <dsp:cNvSpPr/>
      </dsp:nvSpPr>
      <dsp:spPr>
        <a:xfrm>
          <a:off x="0" y="3988954"/>
          <a:ext cx="6833175" cy="159530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FFD6054-0C7B-4DC9-8EAC-FFB3D6C0D98E}">
      <dsp:nvSpPr>
        <dsp:cNvPr id="0" name=""/>
        <dsp:cNvSpPr/>
      </dsp:nvSpPr>
      <dsp:spPr>
        <a:xfrm>
          <a:off x="482581" y="4347899"/>
          <a:ext cx="877420" cy="87742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4B3D059-C316-4C9A-9AB7-5EF164476B9E}">
      <dsp:nvSpPr>
        <dsp:cNvPr id="0" name=""/>
        <dsp:cNvSpPr/>
      </dsp:nvSpPr>
      <dsp:spPr>
        <a:xfrm>
          <a:off x="1842582" y="3988954"/>
          <a:ext cx="4990592" cy="15953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8837" tIns="168837" rIns="168837" bIns="168837" numCol="1" spcCol="1270" anchor="ctr" anchorCtr="0">
          <a:noAutofit/>
        </a:bodyPr>
        <a:lstStyle/>
        <a:p>
          <a:pPr marL="0" lvl="0" indent="0" algn="l" defTabSz="933450">
            <a:lnSpc>
              <a:spcPct val="90000"/>
            </a:lnSpc>
            <a:spcBef>
              <a:spcPct val="0"/>
            </a:spcBef>
            <a:spcAft>
              <a:spcPct val="35000"/>
            </a:spcAft>
            <a:buNone/>
          </a:pPr>
          <a:r>
            <a:rPr lang="en-GB" sz="2100" kern="1200"/>
            <a:t>During Phase 5, children will be taught alternative graphemes for phonemes, e.g., the options available to spell the /ay/ sound: 'a', 'ai', 'ae', 'a-e' and 'ay'</a:t>
          </a:r>
          <a:endParaRPr lang="en-US" sz="2100" kern="1200"/>
        </a:p>
      </dsp:txBody>
      <dsp:txXfrm>
        <a:off x="1842582" y="3988954"/>
        <a:ext cx="4990592" cy="1595309"/>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39E37B-617C-4B7B-B0C1-B86C8E8EF971}">
      <dsp:nvSpPr>
        <dsp:cNvPr id="0" name=""/>
        <dsp:cNvSpPr/>
      </dsp:nvSpPr>
      <dsp:spPr>
        <a:xfrm>
          <a:off x="0" y="48199"/>
          <a:ext cx="5464315" cy="167767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GB" sz="2300" kern="1200"/>
            <a:t>Missed 7 months of face-to-face teaching over the last 12 months</a:t>
          </a:r>
          <a:endParaRPr lang="en-US" sz="2300" kern="1200"/>
        </a:p>
      </dsp:txBody>
      <dsp:txXfrm>
        <a:off x="81897" y="130096"/>
        <a:ext cx="5300521" cy="1513876"/>
      </dsp:txXfrm>
    </dsp:sp>
    <dsp:sp modelId="{E04E6E33-FA68-47E0-9B00-F02ACAD2355D}">
      <dsp:nvSpPr>
        <dsp:cNvPr id="0" name=""/>
        <dsp:cNvSpPr/>
      </dsp:nvSpPr>
      <dsp:spPr>
        <a:xfrm>
          <a:off x="0" y="1792109"/>
          <a:ext cx="5464315" cy="1677670"/>
        </a:xfrm>
        <a:prstGeom prst="roundRect">
          <a:avLst/>
        </a:prstGeom>
        <a:solidFill>
          <a:schemeClr val="accent2">
            <a:hueOff val="-727682"/>
            <a:satOff val="-41964"/>
            <a:lumOff val="392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GB" sz="2300" kern="1200"/>
            <a:t>Segmenting and blending is still a skill that some children struggle with</a:t>
          </a:r>
          <a:endParaRPr lang="en-US" sz="2300" kern="1200"/>
        </a:p>
      </dsp:txBody>
      <dsp:txXfrm>
        <a:off x="81897" y="1874006"/>
        <a:ext cx="5300521" cy="1513876"/>
      </dsp:txXfrm>
    </dsp:sp>
    <dsp:sp modelId="{131C2ECC-E0D7-46AA-8046-E89C2A45765B}">
      <dsp:nvSpPr>
        <dsp:cNvPr id="0" name=""/>
        <dsp:cNvSpPr/>
      </dsp:nvSpPr>
      <dsp:spPr>
        <a:xfrm>
          <a:off x="0" y="3536019"/>
          <a:ext cx="5464315" cy="1677670"/>
        </a:xfrm>
        <a:prstGeom prst="roundRect">
          <a:avLst/>
        </a:prstGeom>
        <a:solidFill>
          <a:schemeClr val="accent2">
            <a:hueOff val="-1455363"/>
            <a:satOff val="-83928"/>
            <a:lumOff val="784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GB" sz="2300" kern="1200"/>
            <a:t>Children who are still struggling with grapheme recognition, blending and segmenting, will struggle with accessing the rest of the curriculum</a:t>
          </a:r>
          <a:endParaRPr lang="en-US" sz="2300" kern="1200"/>
        </a:p>
      </dsp:txBody>
      <dsp:txXfrm>
        <a:off x="81897" y="3617916"/>
        <a:ext cx="5300521" cy="1513876"/>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7A2094-B28C-4BE2-8666-3EC7DA9D72EF}">
      <dsp:nvSpPr>
        <dsp:cNvPr id="0" name=""/>
        <dsp:cNvSpPr/>
      </dsp:nvSpPr>
      <dsp:spPr>
        <a:xfrm>
          <a:off x="0" y="681"/>
          <a:ext cx="6833175" cy="159530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F1ED45B-58DA-4AF6-B541-CAF3FBDCA977}">
      <dsp:nvSpPr>
        <dsp:cNvPr id="0" name=""/>
        <dsp:cNvSpPr/>
      </dsp:nvSpPr>
      <dsp:spPr>
        <a:xfrm>
          <a:off x="482581" y="359626"/>
          <a:ext cx="877420" cy="87742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2815921-1FF6-4119-933F-38596587A657}">
      <dsp:nvSpPr>
        <dsp:cNvPr id="0" name=""/>
        <dsp:cNvSpPr/>
      </dsp:nvSpPr>
      <dsp:spPr>
        <a:xfrm>
          <a:off x="1842582" y="681"/>
          <a:ext cx="4990592" cy="15953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8837" tIns="168837" rIns="168837" bIns="168837" numCol="1" spcCol="1270" anchor="ctr" anchorCtr="0">
          <a:noAutofit/>
        </a:bodyPr>
        <a:lstStyle/>
        <a:p>
          <a:pPr marL="0" lvl="0" indent="0" algn="l" defTabSz="1111250">
            <a:lnSpc>
              <a:spcPct val="90000"/>
            </a:lnSpc>
            <a:spcBef>
              <a:spcPct val="0"/>
            </a:spcBef>
            <a:spcAft>
              <a:spcPct val="35000"/>
            </a:spcAft>
            <a:buNone/>
          </a:pPr>
          <a:r>
            <a:rPr lang="en-GB" sz="2500" kern="1200"/>
            <a:t>In-class differentiation and support</a:t>
          </a:r>
          <a:endParaRPr lang="en-US" sz="2500" kern="1200"/>
        </a:p>
      </dsp:txBody>
      <dsp:txXfrm>
        <a:off x="1842582" y="681"/>
        <a:ext cx="4990592" cy="1595309"/>
      </dsp:txXfrm>
    </dsp:sp>
    <dsp:sp modelId="{606640C3-DDBD-4B54-8152-12AE25B244BA}">
      <dsp:nvSpPr>
        <dsp:cNvPr id="0" name=""/>
        <dsp:cNvSpPr/>
      </dsp:nvSpPr>
      <dsp:spPr>
        <a:xfrm>
          <a:off x="0" y="1994818"/>
          <a:ext cx="6833175" cy="159530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8FAFE43-2E39-4FDF-84CE-2D8446E4B139}">
      <dsp:nvSpPr>
        <dsp:cNvPr id="0" name=""/>
        <dsp:cNvSpPr/>
      </dsp:nvSpPr>
      <dsp:spPr>
        <a:xfrm>
          <a:off x="482581" y="2353762"/>
          <a:ext cx="877420" cy="87742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A222AB8-956E-47D3-BC0B-91A45AFCE939}">
      <dsp:nvSpPr>
        <dsp:cNvPr id="0" name=""/>
        <dsp:cNvSpPr/>
      </dsp:nvSpPr>
      <dsp:spPr>
        <a:xfrm>
          <a:off x="1842582" y="1994818"/>
          <a:ext cx="4990592" cy="15953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8837" tIns="168837" rIns="168837" bIns="168837" numCol="1" spcCol="1270" anchor="ctr" anchorCtr="0">
          <a:noAutofit/>
        </a:bodyPr>
        <a:lstStyle/>
        <a:p>
          <a:pPr marL="0" lvl="0" indent="0" algn="l" defTabSz="1111250" rtl="0">
            <a:lnSpc>
              <a:spcPct val="90000"/>
            </a:lnSpc>
            <a:spcBef>
              <a:spcPct val="0"/>
            </a:spcBef>
            <a:spcAft>
              <a:spcPct val="35000"/>
            </a:spcAft>
            <a:buNone/>
          </a:pPr>
          <a:r>
            <a:rPr lang="en-GB" sz="2500" kern="1200"/>
            <a:t>Reading intervention</a:t>
          </a:r>
          <a:r>
            <a:rPr lang="en-GB" sz="2500" kern="1200">
              <a:latin typeface="Seaford"/>
            </a:rPr>
            <a:t> focusing on phoneme recognition and blending</a:t>
          </a:r>
          <a:endParaRPr lang="en-US" sz="2500" kern="1200"/>
        </a:p>
      </dsp:txBody>
      <dsp:txXfrm>
        <a:off x="1842582" y="1994818"/>
        <a:ext cx="4990592" cy="1595309"/>
      </dsp:txXfrm>
    </dsp:sp>
    <dsp:sp modelId="{F893AB7F-A168-4DB0-A10C-E618F7C8C1DC}">
      <dsp:nvSpPr>
        <dsp:cNvPr id="0" name=""/>
        <dsp:cNvSpPr/>
      </dsp:nvSpPr>
      <dsp:spPr>
        <a:xfrm>
          <a:off x="0" y="3988954"/>
          <a:ext cx="6833175" cy="159530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A524A52-0A82-4C1C-A74D-E472F2FF5C7D}">
      <dsp:nvSpPr>
        <dsp:cNvPr id="0" name=""/>
        <dsp:cNvSpPr/>
      </dsp:nvSpPr>
      <dsp:spPr>
        <a:xfrm>
          <a:off x="482581" y="4347899"/>
          <a:ext cx="877420" cy="87742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D7FCF92-E165-4C16-9F6A-47ACF8DCE5F5}">
      <dsp:nvSpPr>
        <dsp:cNvPr id="0" name=""/>
        <dsp:cNvSpPr/>
      </dsp:nvSpPr>
      <dsp:spPr>
        <a:xfrm>
          <a:off x="1842582" y="3988954"/>
          <a:ext cx="4990592" cy="15953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8837" tIns="168837" rIns="168837" bIns="168837" numCol="1" spcCol="1270" anchor="ctr" anchorCtr="0">
          <a:noAutofit/>
        </a:bodyPr>
        <a:lstStyle/>
        <a:p>
          <a:pPr marL="0" lvl="0" indent="0" algn="l" defTabSz="1111250">
            <a:lnSpc>
              <a:spcPct val="90000"/>
            </a:lnSpc>
            <a:spcBef>
              <a:spcPct val="0"/>
            </a:spcBef>
            <a:spcAft>
              <a:spcPct val="35000"/>
            </a:spcAft>
            <a:buNone/>
          </a:pPr>
          <a:r>
            <a:rPr lang="en-GB" sz="2500" kern="1200"/>
            <a:t>Phase 3 and 4 review and support</a:t>
          </a:r>
          <a:endParaRPr lang="en-US" sz="2500" kern="1200"/>
        </a:p>
      </dsp:txBody>
      <dsp:txXfrm>
        <a:off x="1842582" y="3988954"/>
        <a:ext cx="4990592" cy="1595309"/>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23C3B8-DD1A-4150-948C-F4C32BC5A8DE}">
      <dsp:nvSpPr>
        <dsp:cNvPr id="0" name=""/>
        <dsp:cNvSpPr/>
      </dsp:nvSpPr>
      <dsp:spPr>
        <a:xfrm>
          <a:off x="0" y="164798"/>
          <a:ext cx="5464315" cy="56511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t>Segmenting</a:t>
          </a:r>
        </a:p>
      </dsp:txBody>
      <dsp:txXfrm>
        <a:off x="27586" y="192384"/>
        <a:ext cx="5409143" cy="509938"/>
      </dsp:txXfrm>
    </dsp:sp>
    <dsp:sp modelId="{F9743373-843A-4197-A50D-06E7BDE0C4CB}">
      <dsp:nvSpPr>
        <dsp:cNvPr id="0" name=""/>
        <dsp:cNvSpPr/>
      </dsp:nvSpPr>
      <dsp:spPr>
        <a:xfrm>
          <a:off x="0" y="729908"/>
          <a:ext cx="5464315" cy="3808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3492" tIns="29210" rIns="163576" bIns="29210" numCol="1" spcCol="1270" anchor="t" anchorCtr="0">
          <a:noAutofit/>
        </a:bodyPr>
        <a:lstStyle/>
        <a:p>
          <a:pPr marL="171450" lvl="1" indent="-171450" algn="l" defTabSz="800100">
            <a:lnSpc>
              <a:spcPct val="90000"/>
            </a:lnSpc>
            <a:spcBef>
              <a:spcPct val="0"/>
            </a:spcBef>
            <a:spcAft>
              <a:spcPct val="20000"/>
            </a:spcAft>
            <a:buChar char="•"/>
          </a:pPr>
          <a:r>
            <a:rPr lang="en-US" sz="1800" kern="1200"/>
            <a:t>Segmenting words</a:t>
          </a:r>
        </a:p>
      </dsp:txBody>
      <dsp:txXfrm>
        <a:off x="0" y="729908"/>
        <a:ext cx="5464315" cy="380880"/>
      </dsp:txXfrm>
    </dsp:sp>
    <dsp:sp modelId="{1D750B41-46CB-41D3-AFCA-8DA67ABAF037}">
      <dsp:nvSpPr>
        <dsp:cNvPr id="0" name=""/>
        <dsp:cNvSpPr/>
      </dsp:nvSpPr>
      <dsp:spPr>
        <a:xfrm>
          <a:off x="0" y="1110788"/>
          <a:ext cx="5464315" cy="565110"/>
        </a:xfrm>
        <a:prstGeom prst="roundRect">
          <a:avLst/>
        </a:prstGeom>
        <a:solidFill>
          <a:schemeClr val="accent2">
            <a:hueOff val="-363841"/>
            <a:satOff val="-20982"/>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t>Dictating</a:t>
          </a:r>
        </a:p>
      </dsp:txBody>
      <dsp:txXfrm>
        <a:off x="27586" y="1138374"/>
        <a:ext cx="5409143" cy="509938"/>
      </dsp:txXfrm>
    </dsp:sp>
    <dsp:sp modelId="{716430F7-CF14-4DA4-98BE-9A62CAF63FD6}">
      <dsp:nvSpPr>
        <dsp:cNvPr id="0" name=""/>
        <dsp:cNvSpPr/>
      </dsp:nvSpPr>
      <dsp:spPr>
        <a:xfrm>
          <a:off x="0" y="1675898"/>
          <a:ext cx="5464315" cy="3808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3492" tIns="29210" rIns="163576" bIns="29210" numCol="1" spcCol="1270" anchor="t" anchorCtr="0">
          <a:noAutofit/>
        </a:bodyPr>
        <a:lstStyle/>
        <a:p>
          <a:pPr marL="171450" lvl="1" indent="-171450" algn="l" defTabSz="800100">
            <a:lnSpc>
              <a:spcPct val="90000"/>
            </a:lnSpc>
            <a:spcBef>
              <a:spcPct val="0"/>
            </a:spcBef>
            <a:spcAft>
              <a:spcPct val="20000"/>
            </a:spcAft>
            <a:buChar char="•"/>
          </a:pPr>
          <a:r>
            <a:rPr lang="en-US" sz="1800" kern="1200"/>
            <a:t>Dictating shopping lists</a:t>
          </a:r>
        </a:p>
      </dsp:txBody>
      <dsp:txXfrm>
        <a:off x="0" y="1675898"/>
        <a:ext cx="5464315" cy="380880"/>
      </dsp:txXfrm>
    </dsp:sp>
    <dsp:sp modelId="{FC66833D-817B-4D42-9A50-172D8FF3A4EA}">
      <dsp:nvSpPr>
        <dsp:cNvPr id="0" name=""/>
        <dsp:cNvSpPr/>
      </dsp:nvSpPr>
      <dsp:spPr>
        <a:xfrm>
          <a:off x="0" y="2056778"/>
          <a:ext cx="5464315" cy="565110"/>
        </a:xfrm>
        <a:prstGeom prst="roundRect">
          <a:avLst/>
        </a:prstGeom>
        <a:solidFill>
          <a:schemeClr val="accent2">
            <a:hueOff val="-727682"/>
            <a:satOff val="-41964"/>
            <a:lumOff val="392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t>Encouraging</a:t>
          </a:r>
        </a:p>
      </dsp:txBody>
      <dsp:txXfrm>
        <a:off x="27586" y="2084364"/>
        <a:ext cx="5409143" cy="509938"/>
      </dsp:txXfrm>
    </dsp:sp>
    <dsp:sp modelId="{221F7D7C-3BD7-4AFF-BE71-04EF3212DF80}">
      <dsp:nvSpPr>
        <dsp:cNvPr id="0" name=""/>
        <dsp:cNvSpPr/>
      </dsp:nvSpPr>
      <dsp:spPr>
        <a:xfrm>
          <a:off x="0" y="2621888"/>
          <a:ext cx="5464315" cy="3808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3492" tIns="29210" rIns="163576" bIns="29210" numCol="1" spcCol="1270" anchor="t" anchorCtr="0">
          <a:noAutofit/>
        </a:bodyPr>
        <a:lstStyle/>
        <a:p>
          <a:pPr marL="171450" lvl="1" indent="-171450" algn="l" defTabSz="800100">
            <a:lnSpc>
              <a:spcPct val="90000"/>
            </a:lnSpc>
            <a:spcBef>
              <a:spcPct val="0"/>
            </a:spcBef>
            <a:spcAft>
              <a:spcPct val="20000"/>
            </a:spcAft>
            <a:buChar char="•"/>
          </a:pPr>
          <a:r>
            <a:rPr lang="en-US" sz="1800" kern="1200"/>
            <a:t>Encouraging children to read shopping list</a:t>
          </a:r>
        </a:p>
      </dsp:txBody>
      <dsp:txXfrm>
        <a:off x="0" y="2621888"/>
        <a:ext cx="5464315" cy="380880"/>
      </dsp:txXfrm>
    </dsp:sp>
    <dsp:sp modelId="{8AC16FB7-E5E6-4366-9E08-2764C23982CD}">
      <dsp:nvSpPr>
        <dsp:cNvPr id="0" name=""/>
        <dsp:cNvSpPr/>
      </dsp:nvSpPr>
      <dsp:spPr>
        <a:xfrm>
          <a:off x="0" y="3002768"/>
          <a:ext cx="5464315" cy="565110"/>
        </a:xfrm>
        <a:prstGeom prst="roundRect">
          <a:avLst/>
        </a:prstGeom>
        <a:solidFill>
          <a:schemeClr val="accent2">
            <a:hueOff val="-1091522"/>
            <a:satOff val="-62946"/>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t>Using</a:t>
          </a:r>
        </a:p>
      </dsp:txBody>
      <dsp:txXfrm>
        <a:off x="27586" y="3030354"/>
        <a:ext cx="5409143" cy="509938"/>
      </dsp:txXfrm>
    </dsp:sp>
    <dsp:sp modelId="{D54B596C-6694-4B30-9BB0-CC64B61C4783}">
      <dsp:nvSpPr>
        <dsp:cNvPr id="0" name=""/>
        <dsp:cNvSpPr/>
      </dsp:nvSpPr>
      <dsp:spPr>
        <a:xfrm>
          <a:off x="0" y="3567878"/>
          <a:ext cx="5464315" cy="3808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3492" tIns="29210" rIns="163576" bIns="29210" numCol="1" spcCol="1270" anchor="t" anchorCtr="0">
          <a:noAutofit/>
        </a:bodyPr>
        <a:lstStyle/>
        <a:p>
          <a:pPr marL="171450" lvl="1" indent="-171450" algn="l" defTabSz="800100">
            <a:lnSpc>
              <a:spcPct val="90000"/>
            </a:lnSpc>
            <a:spcBef>
              <a:spcPct val="0"/>
            </a:spcBef>
            <a:spcAft>
              <a:spcPct val="20000"/>
            </a:spcAft>
            <a:buChar char="•"/>
          </a:pPr>
          <a:r>
            <a:rPr lang="en-US" sz="1800" kern="1200"/>
            <a:t>Using decoding to help children read stage book</a:t>
          </a:r>
        </a:p>
      </dsp:txBody>
      <dsp:txXfrm>
        <a:off x="0" y="3567878"/>
        <a:ext cx="5464315" cy="380880"/>
      </dsp:txXfrm>
    </dsp:sp>
    <dsp:sp modelId="{EA1E6B32-EFFF-4085-BDD0-0705348C6ACD}">
      <dsp:nvSpPr>
        <dsp:cNvPr id="0" name=""/>
        <dsp:cNvSpPr/>
      </dsp:nvSpPr>
      <dsp:spPr>
        <a:xfrm>
          <a:off x="0" y="3948758"/>
          <a:ext cx="5464315" cy="565110"/>
        </a:xfrm>
        <a:prstGeom prst="roundRect">
          <a:avLst/>
        </a:prstGeom>
        <a:solidFill>
          <a:schemeClr val="accent2">
            <a:hueOff val="-1455363"/>
            <a:satOff val="-83928"/>
            <a:lumOff val="784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rtl="0">
            <a:lnSpc>
              <a:spcPct val="90000"/>
            </a:lnSpc>
            <a:spcBef>
              <a:spcPct val="0"/>
            </a:spcBef>
            <a:spcAft>
              <a:spcPct val="35000"/>
            </a:spcAft>
            <a:buNone/>
          </a:pPr>
          <a:r>
            <a:rPr lang="en-US" sz="2300" kern="1200">
              <a:latin typeface="Seaford"/>
            </a:rPr>
            <a:t>Challenging</a:t>
          </a:r>
        </a:p>
      </dsp:txBody>
      <dsp:txXfrm>
        <a:off x="27586" y="3976344"/>
        <a:ext cx="5409143" cy="509938"/>
      </dsp:txXfrm>
    </dsp:sp>
    <dsp:sp modelId="{EF074205-E6F3-452B-AD94-93D4AF34BBEF}">
      <dsp:nvSpPr>
        <dsp:cNvPr id="0" name=""/>
        <dsp:cNvSpPr/>
      </dsp:nvSpPr>
      <dsp:spPr>
        <a:xfrm>
          <a:off x="0" y="4513868"/>
          <a:ext cx="5464315" cy="5832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3492" tIns="29210" rIns="163576" bIns="29210" numCol="1" spcCol="1270" anchor="t" anchorCtr="0">
          <a:noAutofit/>
        </a:bodyPr>
        <a:lstStyle/>
        <a:p>
          <a:pPr marL="171450" lvl="1" indent="-171450" algn="l" defTabSz="800100" rtl="0">
            <a:lnSpc>
              <a:spcPct val="90000"/>
            </a:lnSpc>
            <a:spcBef>
              <a:spcPct val="0"/>
            </a:spcBef>
            <a:spcAft>
              <a:spcPct val="20000"/>
            </a:spcAft>
            <a:buChar char="•"/>
          </a:pPr>
          <a:r>
            <a:rPr lang="en-US" sz="1800" kern="1200">
              <a:latin typeface="Seaford"/>
            </a:rPr>
            <a:t>Challenging your child to read/spell the words on their flashcards </a:t>
          </a:r>
        </a:p>
      </dsp:txBody>
      <dsp:txXfrm>
        <a:off x="0" y="4513868"/>
        <a:ext cx="5464315" cy="583222"/>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01D4F2C-2F8F-46FD-90CB-E6260A1D6715}">
      <dsp:nvSpPr>
        <dsp:cNvPr id="0" name=""/>
        <dsp:cNvSpPr/>
      </dsp:nvSpPr>
      <dsp:spPr>
        <a:xfrm>
          <a:off x="0" y="260"/>
          <a:ext cx="10506991" cy="8190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a:t>If you can read the Latin alphabet, become familiar with how the graphemes sound in English. </a:t>
          </a:r>
          <a:endParaRPr lang="en-US" sz="2000" kern="1200"/>
        </a:p>
      </dsp:txBody>
      <dsp:txXfrm>
        <a:off x="39980" y="40240"/>
        <a:ext cx="10427031" cy="739040"/>
      </dsp:txXfrm>
    </dsp:sp>
    <dsp:sp modelId="{BA5D97E4-9044-42F6-A1F0-8093760EA53E}">
      <dsp:nvSpPr>
        <dsp:cNvPr id="0" name=""/>
        <dsp:cNvSpPr/>
      </dsp:nvSpPr>
      <dsp:spPr>
        <a:xfrm>
          <a:off x="0" y="876860"/>
          <a:ext cx="10506991" cy="8190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a:t>Use accredited YouTube videos to learn how to pronounce each phoneme.</a:t>
          </a:r>
        </a:p>
      </dsp:txBody>
      <dsp:txXfrm>
        <a:off x="39980" y="916840"/>
        <a:ext cx="10427031" cy="739040"/>
      </dsp:txXfrm>
    </dsp:sp>
    <dsp:sp modelId="{140CC51D-D03B-492E-878D-62C74FC70FAF}">
      <dsp:nvSpPr>
        <dsp:cNvPr id="0" name=""/>
        <dsp:cNvSpPr/>
      </dsp:nvSpPr>
      <dsp:spPr>
        <a:xfrm>
          <a:off x="0" y="1753460"/>
          <a:ext cx="10506991" cy="8190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rtl="0">
            <a:lnSpc>
              <a:spcPct val="90000"/>
            </a:lnSpc>
            <a:spcBef>
              <a:spcPct val="0"/>
            </a:spcBef>
            <a:spcAft>
              <a:spcPct val="35000"/>
            </a:spcAft>
            <a:buNone/>
          </a:pPr>
          <a:r>
            <a:rPr lang="en-GB" sz="2000" kern="1200">
              <a:latin typeface="Seaford"/>
            </a:rPr>
            <a:t>The DfE have a dedicated Letters and Sounds YouTube channel: </a:t>
          </a:r>
          <a:r>
            <a:rPr lang="en-GB" sz="2000" kern="1200">
              <a:hlinkClick xmlns:r="http://schemas.openxmlformats.org/officeDocument/2006/relationships" r:id="rId1"/>
            </a:rPr>
            <a:t>https://www.youtube.com/channel/UCP_FbjYUP_UtldV2K_-niWw</a:t>
          </a:r>
          <a:r>
            <a:rPr lang="en-GB" sz="2000" kern="1200">
              <a:latin typeface="Seaford"/>
            </a:rPr>
            <a:t> </a:t>
          </a:r>
          <a:endParaRPr lang="en-US" sz="2000" kern="1200">
            <a:latin typeface="Seaford"/>
          </a:endParaRPr>
        </a:p>
      </dsp:txBody>
      <dsp:txXfrm>
        <a:off x="39980" y="1793440"/>
        <a:ext cx="10427031" cy="739040"/>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E90EA7-76C3-4E54-B937-80B511DEF303}">
      <dsp:nvSpPr>
        <dsp:cNvPr id="0" name=""/>
        <dsp:cNvSpPr/>
      </dsp:nvSpPr>
      <dsp:spPr>
        <a:xfrm>
          <a:off x="269921" y="234344"/>
          <a:ext cx="919236" cy="919236"/>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50FE8DF-16FC-44B9-BC07-1F0F6447D895}">
      <dsp:nvSpPr>
        <dsp:cNvPr id="0" name=""/>
        <dsp:cNvSpPr/>
      </dsp:nvSpPr>
      <dsp:spPr>
        <a:xfrm>
          <a:off x="462960" y="427384"/>
          <a:ext cx="533156" cy="53315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B33DCCF-2C17-486D-A57A-829843D93A5B}">
      <dsp:nvSpPr>
        <dsp:cNvPr id="0" name=""/>
        <dsp:cNvSpPr/>
      </dsp:nvSpPr>
      <dsp:spPr>
        <a:xfrm>
          <a:off x="1386136" y="234344"/>
          <a:ext cx="2166770" cy="9192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66750">
            <a:lnSpc>
              <a:spcPct val="100000"/>
            </a:lnSpc>
            <a:spcBef>
              <a:spcPct val="0"/>
            </a:spcBef>
            <a:spcAft>
              <a:spcPct val="35000"/>
            </a:spcAft>
            <a:buNone/>
          </a:pPr>
          <a:r>
            <a:rPr lang="en-GB" sz="1500" kern="1200"/>
            <a:t>We will provide a phoneme/grapheme chart.</a:t>
          </a:r>
          <a:endParaRPr lang="en-US" sz="1500" kern="1200"/>
        </a:p>
      </dsp:txBody>
      <dsp:txXfrm>
        <a:off x="1386136" y="234344"/>
        <a:ext cx="2166770" cy="919236"/>
      </dsp:txXfrm>
    </dsp:sp>
    <dsp:sp modelId="{9350E081-2E8B-425D-A6CD-413AAB545BBE}">
      <dsp:nvSpPr>
        <dsp:cNvPr id="0" name=""/>
        <dsp:cNvSpPr/>
      </dsp:nvSpPr>
      <dsp:spPr>
        <a:xfrm>
          <a:off x="3930450" y="234344"/>
          <a:ext cx="919236" cy="919236"/>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F2E465E-9BE4-4358-984E-A0335E4B7778}">
      <dsp:nvSpPr>
        <dsp:cNvPr id="0" name=""/>
        <dsp:cNvSpPr/>
      </dsp:nvSpPr>
      <dsp:spPr>
        <a:xfrm>
          <a:off x="4123490" y="427384"/>
          <a:ext cx="533156" cy="53315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E3B76D5-F83A-4944-B579-1FA3A98B7BEC}">
      <dsp:nvSpPr>
        <dsp:cNvPr id="0" name=""/>
        <dsp:cNvSpPr/>
      </dsp:nvSpPr>
      <dsp:spPr>
        <a:xfrm>
          <a:off x="5046665" y="234344"/>
          <a:ext cx="2166770" cy="9192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66750">
            <a:lnSpc>
              <a:spcPct val="100000"/>
            </a:lnSpc>
            <a:spcBef>
              <a:spcPct val="0"/>
            </a:spcBef>
            <a:spcAft>
              <a:spcPct val="35000"/>
            </a:spcAft>
            <a:buNone/>
          </a:pPr>
          <a:r>
            <a:rPr lang="en-GB" sz="1500" kern="1200"/>
            <a:t>First read the sentence/word yourself</a:t>
          </a:r>
          <a:r>
            <a:rPr lang="en-GB" sz="1500" kern="1200">
              <a:latin typeface="Seaford"/>
            </a:rPr>
            <a:t>.</a:t>
          </a:r>
          <a:endParaRPr lang="en-US" sz="1500" kern="1200"/>
        </a:p>
      </dsp:txBody>
      <dsp:txXfrm>
        <a:off x="5046665" y="234344"/>
        <a:ext cx="2166770" cy="919236"/>
      </dsp:txXfrm>
    </dsp:sp>
    <dsp:sp modelId="{2AAB1C50-643E-49F0-9EF7-BA90AF370132}">
      <dsp:nvSpPr>
        <dsp:cNvPr id="0" name=""/>
        <dsp:cNvSpPr/>
      </dsp:nvSpPr>
      <dsp:spPr>
        <a:xfrm>
          <a:off x="7590979" y="234344"/>
          <a:ext cx="919236" cy="919236"/>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08C0FD0-E7E4-4ECD-9AB9-30F2D5BC9EC2}">
      <dsp:nvSpPr>
        <dsp:cNvPr id="0" name=""/>
        <dsp:cNvSpPr/>
      </dsp:nvSpPr>
      <dsp:spPr>
        <a:xfrm>
          <a:off x="7784019" y="427384"/>
          <a:ext cx="533156" cy="533156"/>
        </a:xfrm>
        <a:prstGeom prst="rect">
          <a:avLst/>
        </a:prstGeom>
        <a:solidFill>
          <a:schemeClr val="bg1">
            <a:hueOff val="0"/>
            <a:satOff val="0"/>
            <a:lumOff val="0"/>
            <a:alphaOff val="0"/>
          </a:schemeClr>
        </a:solidFill>
        <a:ln w="1270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B6D9AA3-0578-49B2-A6F6-8911160D7355}">
      <dsp:nvSpPr>
        <dsp:cNvPr id="0" name=""/>
        <dsp:cNvSpPr/>
      </dsp:nvSpPr>
      <dsp:spPr>
        <a:xfrm>
          <a:off x="8707195" y="234344"/>
          <a:ext cx="2166770" cy="9192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66750">
            <a:lnSpc>
              <a:spcPct val="100000"/>
            </a:lnSpc>
            <a:spcBef>
              <a:spcPct val="0"/>
            </a:spcBef>
            <a:spcAft>
              <a:spcPct val="35000"/>
            </a:spcAft>
            <a:buNone/>
          </a:pPr>
          <a:r>
            <a:rPr lang="en-US" sz="1500" kern="1200">
              <a:latin typeface="Seaford"/>
            </a:rPr>
            <a:t>Use </a:t>
          </a:r>
          <a:r>
            <a:rPr lang="en-US" sz="1500" kern="1200"/>
            <a:t>Google</a:t>
          </a:r>
          <a:r>
            <a:rPr lang="en-US" sz="1500" kern="1200">
              <a:latin typeface="Seaford"/>
            </a:rPr>
            <a:t> to find out pronunciations</a:t>
          </a:r>
          <a:endParaRPr lang="en-US" sz="1500" kern="1200"/>
        </a:p>
      </dsp:txBody>
      <dsp:txXfrm>
        <a:off x="8707195" y="234344"/>
        <a:ext cx="2166770" cy="919236"/>
      </dsp:txXfrm>
    </dsp:sp>
    <dsp:sp modelId="{41D20AEF-D6F2-4ED5-9250-7B2C95AA42E1}">
      <dsp:nvSpPr>
        <dsp:cNvPr id="0" name=""/>
        <dsp:cNvSpPr/>
      </dsp:nvSpPr>
      <dsp:spPr>
        <a:xfrm>
          <a:off x="269921" y="1626132"/>
          <a:ext cx="919236" cy="919236"/>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A1975EB-1452-40E2-9077-EFC07691436A}">
      <dsp:nvSpPr>
        <dsp:cNvPr id="0" name=""/>
        <dsp:cNvSpPr/>
      </dsp:nvSpPr>
      <dsp:spPr>
        <a:xfrm>
          <a:off x="462960" y="1819171"/>
          <a:ext cx="533156" cy="53315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52ADF61-F0DE-44EB-892E-F285635EC037}">
      <dsp:nvSpPr>
        <dsp:cNvPr id="0" name=""/>
        <dsp:cNvSpPr/>
      </dsp:nvSpPr>
      <dsp:spPr>
        <a:xfrm>
          <a:off x="1386136" y="1626132"/>
          <a:ext cx="2166770" cy="9192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66750">
            <a:lnSpc>
              <a:spcPct val="100000"/>
            </a:lnSpc>
            <a:spcBef>
              <a:spcPct val="0"/>
            </a:spcBef>
            <a:spcAft>
              <a:spcPct val="35000"/>
            </a:spcAft>
            <a:buNone/>
          </a:pPr>
          <a:r>
            <a:rPr lang="en-GB" sz="1500" kern="1200"/>
            <a:t>Identify the phonemes that make up each word.</a:t>
          </a:r>
          <a:endParaRPr lang="en-US" sz="1500" kern="1200"/>
        </a:p>
      </dsp:txBody>
      <dsp:txXfrm>
        <a:off x="1386136" y="1626132"/>
        <a:ext cx="2166770" cy="919236"/>
      </dsp:txXfrm>
    </dsp:sp>
    <dsp:sp modelId="{18AA9686-F091-4379-A035-FBA069D806C7}">
      <dsp:nvSpPr>
        <dsp:cNvPr id="0" name=""/>
        <dsp:cNvSpPr/>
      </dsp:nvSpPr>
      <dsp:spPr>
        <a:xfrm>
          <a:off x="3930450" y="1626132"/>
          <a:ext cx="919236" cy="919236"/>
        </a:xfrm>
        <a:prstGeom prst="ellipse">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09FEDD5-B545-4AF4-B62A-E83EE60F7747}">
      <dsp:nvSpPr>
        <dsp:cNvPr id="0" name=""/>
        <dsp:cNvSpPr/>
      </dsp:nvSpPr>
      <dsp:spPr>
        <a:xfrm>
          <a:off x="4123490" y="1819171"/>
          <a:ext cx="533156" cy="533156"/>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D7D38C6-489B-48BC-902C-0916373F5260}">
      <dsp:nvSpPr>
        <dsp:cNvPr id="0" name=""/>
        <dsp:cNvSpPr/>
      </dsp:nvSpPr>
      <dsp:spPr>
        <a:xfrm>
          <a:off x="5046665" y="1626132"/>
          <a:ext cx="2166770" cy="9192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66750">
            <a:lnSpc>
              <a:spcPct val="100000"/>
            </a:lnSpc>
            <a:spcBef>
              <a:spcPct val="0"/>
            </a:spcBef>
            <a:spcAft>
              <a:spcPct val="35000"/>
            </a:spcAft>
            <a:buNone/>
          </a:pPr>
          <a:r>
            <a:rPr lang="en-GB" sz="1500" kern="1200"/>
            <a:t>Match the phonemes to the grapheme using the Letters and Sounds chart</a:t>
          </a:r>
          <a:endParaRPr lang="en-US" sz="1500" kern="1200"/>
        </a:p>
      </dsp:txBody>
      <dsp:txXfrm>
        <a:off x="5046665" y="1626132"/>
        <a:ext cx="2166770" cy="919236"/>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809572-6B7A-4C08-A1CB-7DC167EDFE3F}">
      <dsp:nvSpPr>
        <dsp:cNvPr id="0" name=""/>
        <dsp:cNvSpPr/>
      </dsp:nvSpPr>
      <dsp:spPr>
        <a:xfrm>
          <a:off x="0" y="4363"/>
          <a:ext cx="6833175" cy="92936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2A7F42D-8492-4DE6-B82C-C51691CC15ED}">
      <dsp:nvSpPr>
        <dsp:cNvPr id="0" name=""/>
        <dsp:cNvSpPr/>
      </dsp:nvSpPr>
      <dsp:spPr>
        <a:xfrm>
          <a:off x="281134" y="213471"/>
          <a:ext cx="511153" cy="51115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82B6977-9651-4BD6-A268-C887E0831C6D}">
      <dsp:nvSpPr>
        <dsp:cNvPr id="0" name=""/>
        <dsp:cNvSpPr/>
      </dsp:nvSpPr>
      <dsp:spPr>
        <a:xfrm>
          <a:off x="1073422" y="4363"/>
          <a:ext cx="5759752" cy="9293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8358" tIns="98358" rIns="98358" bIns="98358" numCol="1" spcCol="1270" anchor="ctr" anchorCtr="0">
          <a:noAutofit/>
        </a:bodyPr>
        <a:lstStyle/>
        <a:p>
          <a:pPr marL="0" lvl="0" indent="0" algn="l" defTabSz="711200">
            <a:lnSpc>
              <a:spcPct val="90000"/>
            </a:lnSpc>
            <a:spcBef>
              <a:spcPct val="0"/>
            </a:spcBef>
            <a:spcAft>
              <a:spcPct val="35000"/>
            </a:spcAft>
            <a:buNone/>
          </a:pPr>
          <a:r>
            <a:rPr lang="en-GB" sz="1600" kern="1200"/>
            <a:t>Blending is to recognise and the 'squeeze' the sounds in a word 'together'</a:t>
          </a:r>
          <a:endParaRPr lang="en-US" sz="1600" kern="1200"/>
        </a:p>
      </dsp:txBody>
      <dsp:txXfrm>
        <a:off x="1073422" y="4363"/>
        <a:ext cx="5759752" cy="929369"/>
      </dsp:txXfrm>
    </dsp:sp>
    <dsp:sp modelId="{7DC8956E-AF4E-47D2-9AA9-C787AD58E09D}">
      <dsp:nvSpPr>
        <dsp:cNvPr id="0" name=""/>
        <dsp:cNvSpPr/>
      </dsp:nvSpPr>
      <dsp:spPr>
        <a:xfrm>
          <a:off x="0" y="1166075"/>
          <a:ext cx="6833175" cy="92936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BCE19E1-C538-46C5-A59F-C384F4BC71F6}">
      <dsp:nvSpPr>
        <dsp:cNvPr id="0" name=""/>
        <dsp:cNvSpPr/>
      </dsp:nvSpPr>
      <dsp:spPr>
        <a:xfrm>
          <a:off x="281134" y="1375183"/>
          <a:ext cx="511153" cy="51115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60889F7-EBCB-4B37-A3FC-34D16E96DAC1}">
      <dsp:nvSpPr>
        <dsp:cNvPr id="0" name=""/>
        <dsp:cNvSpPr/>
      </dsp:nvSpPr>
      <dsp:spPr>
        <a:xfrm>
          <a:off x="1073422" y="1166075"/>
          <a:ext cx="5759752" cy="9293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8358" tIns="98358" rIns="98358" bIns="98358" numCol="1" spcCol="1270" anchor="ctr" anchorCtr="0">
          <a:noAutofit/>
        </a:bodyPr>
        <a:lstStyle/>
        <a:p>
          <a:pPr marL="0" lvl="0" indent="0" algn="l" defTabSz="711200">
            <a:lnSpc>
              <a:spcPct val="90000"/>
            </a:lnSpc>
            <a:spcBef>
              <a:spcPct val="0"/>
            </a:spcBef>
            <a:spcAft>
              <a:spcPct val="35000"/>
            </a:spcAft>
            <a:buNone/>
          </a:pPr>
          <a:r>
            <a:rPr lang="en-GB" sz="1600" kern="1200"/>
            <a:t>You can demonstrate/practice blending by:</a:t>
          </a:r>
          <a:endParaRPr lang="en-US" sz="1600" kern="1200"/>
        </a:p>
      </dsp:txBody>
      <dsp:txXfrm>
        <a:off x="1073422" y="1166075"/>
        <a:ext cx="5759752" cy="929369"/>
      </dsp:txXfrm>
    </dsp:sp>
    <dsp:sp modelId="{C5359E59-B451-4D0B-AA8E-ED5CC16E3B27}">
      <dsp:nvSpPr>
        <dsp:cNvPr id="0" name=""/>
        <dsp:cNvSpPr/>
      </dsp:nvSpPr>
      <dsp:spPr>
        <a:xfrm>
          <a:off x="0" y="2327788"/>
          <a:ext cx="6833175" cy="92936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F94CF53-12A7-4A5A-B19B-C50A19120AF7}">
      <dsp:nvSpPr>
        <dsp:cNvPr id="0" name=""/>
        <dsp:cNvSpPr/>
      </dsp:nvSpPr>
      <dsp:spPr>
        <a:xfrm>
          <a:off x="281134" y="2536896"/>
          <a:ext cx="511153" cy="511153"/>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0AA0CBF-9C9E-48DF-8F1A-08C5D144812C}">
      <dsp:nvSpPr>
        <dsp:cNvPr id="0" name=""/>
        <dsp:cNvSpPr/>
      </dsp:nvSpPr>
      <dsp:spPr>
        <a:xfrm>
          <a:off x="1073422" y="2327788"/>
          <a:ext cx="5759752" cy="9293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8358" tIns="98358" rIns="98358" bIns="98358" numCol="1" spcCol="1270" anchor="ctr" anchorCtr="0">
          <a:noAutofit/>
        </a:bodyPr>
        <a:lstStyle/>
        <a:p>
          <a:pPr marL="0" lvl="0" indent="0" algn="l" defTabSz="711200">
            <a:lnSpc>
              <a:spcPct val="90000"/>
            </a:lnSpc>
            <a:spcBef>
              <a:spcPct val="0"/>
            </a:spcBef>
            <a:spcAft>
              <a:spcPct val="35000"/>
            </a:spcAft>
            <a:buNone/>
          </a:pPr>
          <a:r>
            <a:rPr lang="en-GB" sz="1600" kern="1200"/>
            <a:t>- identifying the sounds/phonemes within a word and saying them progressively faster, e.g. m (pause) a (pause) t -&gt; m/a/t -&gt; mat</a:t>
          </a:r>
          <a:endParaRPr lang="en-US" sz="1600" kern="1200"/>
        </a:p>
      </dsp:txBody>
      <dsp:txXfrm>
        <a:off x="1073422" y="2327788"/>
        <a:ext cx="5759752" cy="929369"/>
      </dsp:txXfrm>
    </dsp:sp>
    <dsp:sp modelId="{42E2E124-B516-4277-A12B-3D8C4DDF1F1C}">
      <dsp:nvSpPr>
        <dsp:cNvPr id="0" name=""/>
        <dsp:cNvSpPr/>
      </dsp:nvSpPr>
      <dsp:spPr>
        <a:xfrm>
          <a:off x="0" y="3489500"/>
          <a:ext cx="6833175" cy="92936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1BD5F9E-8F2A-4662-99FC-FCC3E51672A7}">
      <dsp:nvSpPr>
        <dsp:cNvPr id="0" name=""/>
        <dsp:cNvSpPr/>
      </dsp:nvSpPr>
      <dsp:spPr>
        <a:xfrm>
          <a:off x="281134" y="3698608"/>
          <a:ext cx="511153" cy="511153"/>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73CACD7-2D56-43EB-BFEF-CAEEC5ED03C6}">
      <dsp:nvSpPr>
        <dsp:cNvPr id="0" name=""/>
        <dsp:cNvSpPr/>
      </dsp:nvSpPr>
      <dsp:spPr>
        <a:xfrm>
          <a:off x="1073422" y="3489500"/>
          <a:ext cx="5759752" cy="9293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8358" tIns="98358" rIns="98358" bIns="98358" numCol="1" spcCol="1270" anchor="ctr" anchorCtr="0">
          <a:noAutofit/>
        </a:bodyPr>
        <a:lstStyle/>
        <a:p>
          <a:pPr marL="0" lvl="0" indent="0" algn="l" defTabSz="711200">
            <a:lnSpc>
              <a:spcPct val="90000"/>
            </a:lnSpc>
            <a:spcBef>
              <a:spcPct val="0"/>
            </a:spcBef>
            <a:spcAft>
              <a:spcPct val="35000"/>
            </a:spcAft>
            <a:buNone/>
          </a:pPr>
          <a:r>
            <a:rPr lang="en-GB" sz="1600" kern="1200"/>
            <a:t>- exaggerate the sounds/phonemes within a word so they roll together: mmmmmmmm-aaaaaaaaa-tttttttttt -&gt; mat</a:t>
          </a:r>
          <a:endParaRPr lang="en-US" sz="1600" kern="1200"/>
        </a:p>
      </dsp:txBody>
      <dsp:txXfrm>
        <a:off x="1073422" y="3489500"/>
        <a:ext cx="5759752" cy="929369"/>
      </dsp:txXfrm>
    </dsp:sp>
    <dsp:sp modelId="{2C041E20-B4C7-4544-9EA7-111B811268B5}">
      <dsp:nvSpPr>
        <dsp:cNvPr id="0" name=""/>
        <dsp:cNvSpPr/>
      </dsp:nvSpPr>
      <dsp:spPr>
        <a:xfrm>
          <a:off x="0" y="4651212"/>
          <a:ext cx="6833175" cy="92936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EF95F92-9C83-42C7-8606-BAA36C13ED49}">
      <dsp:nvSpPr>
        <dsp:cNvPr id="0" name=""/>
        <dsp:cNvSpPr/>
      </dsp:nvSpPr>
      <dsp:spPr>
        <a:xfrm>
          <a:off x="281134" y="4860321"/>
          <a:ext cx="511153" cy="511153"/>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C0D3556-E03E-470D-86ED-DD24AA81C011}">
      <dsp:nvSpPr>
        <dsp:cNvPr id="0" name=""/>
        <dsp:cNvSpPr/>
      </dsp:nvSpPr>
      <dsp:spPr>
        <a:xfrm>
          <a:off x="1073422" y="4651212"/>
          <a:ext cx="5759752" cy="9293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8358" tIns="98358" rIns="98358" bIns="98358" numCol="1" spcCol="1270" anchor="ctr" anchorCtr="0">
          <a:noAutofit/>
        </a:bodyPr>
        <a:lstStyle/>
        <a:p>
          <a:pPr marL="0" lvl="0" indent="0" algn="l" defTabSz="711200">
            <a:lnSpc>
              <a:spcPct val="90000"/>
            </a:lnSpc>
            <a:spcBef>
              <a:spcPct val="0"/>
            </a:spcBef>
            <a:spcAft>
              <a:spcPct val="35000"/>
            </a:spcAft>
            <a:buNone/>
          </a:pPr>
          <a:r>
            <a:rPr lang="en-GB" sz="1600" kern="1200"/>
            <a:t>- blend the first two sounds/phonemes, and then 'add' additional ones, e.g., m-a -&gt; ma;        ma-t-&gt; mat</a:t>
          </a:r>
          <a:endParaRPr lang="en-US" sz="1600" kern="1200"/>
        </a:p>
      </dsp:txBody>
      <dsp:txXfrm>
        <a:off x="1073422" y="4651212"/>
        <a:ext cx="5759752" cy="929369"/>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46FCF3-90A9-4CBB-BD89-25987FA93F14}">
      <dsp:nvSpPr>
        <dsp:cNvPr id="0" name=""/>
        <dsp:cNvSpPr/>
      </dsp:nvSpPr>
      <dsp:spPr>
        <a:xfrm>
          <a:off x="0" y="568"/>
          <a:ext cx="10507662" cy="81900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a:t>The following material will be uploaded to the Resources area of the Primary Curriculum Page:</a:t>
          </a:r>
          <a:endParaRPr lang="en-US" sz="2000" kern="1200"/>
        </a:p>
      </dsp:txBody>
      <dsp:txXfrm>
        <a:off x="39980" y="40548"/>
        <a:ext cx="10427702" cy="739040"/>
      </dsp:txXfrm>
    </dsp:sp>
    <dsp:sp modelId="{216B1E76-56EF-4857-A38C-CA1C023CD5F1}">
      <dsp:nvSpPr>
        <dsp:cNvPr id="0" name=""/>
        <dsp:cNvSpPr/>
      </dsp:nvSpPr>
      <dsp:spPr>
        <a:xfrm>
          <a:off x="0" y="877168"/>
          <a:ext cx="10507662" cy="819000"/>
        </a:xfrm>
        <a:prstGeom prst="roundRect">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a:t>The YouTube link to the DfE's Letters and Sounds playlist</a:t>
          </a:r>
          <a:endParaRPr lang="en-US" sz="2000" kern="1200"/>
        </a:p>
      </dsp:txBody>
      <dsp:txXfrm>
        <a:off x="39980" y="917148"/>
        <a:ext cx="10427702" cy="739040"/>
      </dsp:txXfrm>
    </dsp:sp>
    <dsp:sp modelId="{E6CD2D77-9C0A-4572-8345-71DB9DB109D6}">
      <dsp:nvSpPr>
        <dsp:cNvPr id="0" name=""/>
        <dsp:cNvSpPr/>
      </dsp:nvSpPr>
      <dsp:spPr>
        <a:xfrm>
          <a:off x="0" y="1753768"/>
          <a:ext cx="10507662" cy="819000"/>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a:t>A 2-page PDF of the grapheme/phoneme correspondence chart to download</a:t>
          </a:r>
          <a:endParaRPr lang="en-US" sz="2000" kern="1200"/>
        </a:p>
      </dsp:txBody>
      <dsp:txXfrm>
        <a:off x="39980" y="1793748"/>
        <a:ext cx="10427702" cy="739040"/>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DCFC33-6C80-4A4D-8C12-33EDC4C80C2C}">
      <dsp:nvSpPr>
        <dsp:cNvPr id="0" name=""/>
        <dsp:cNvSpPr/>
      </dsp:nvSpPr>
      <dsp:spPr>
        <a:xfrm>
          <a:off x="0" y="0"/>
          <a:ext cx="5808198" cy="1675483"/>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GB" sz="2400" kern="1200"/>
            <a:t>Thank you for your time and patience</a:t>
          </a:r>
          <a:endParaRPr lang="en-US" sz="2400" kern="1200"/>
        </a:p>
      </dsp:txBody>
      <dsp:txXfrm>
        <a:off x="49073" y="49073"/>
        <a:ext cx="4000221" cy="1577337"/>
      </dsp:txXfrm>
    </dsp:sp>
    <dsp:sp modelId="{967415AA-3B84-401E-BC15-26A3D47DB978}">
      <dsp:nvSpPr>
        <dsp:cNvPr id="0" name=""/>
        <dsp:cNvSpPr/>
      </dsp:nvSpPr>
      <dsp:spPr>
        <a:xfrm>
          <a:off x="512488" y="1954731"/>
          <a:ext cx="5808198" cy="1675483"/>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rtl="0">
            <a:lnSpc>
              <a:spcPct val="90000"/>
            </a:lnSpc>
            <a:spcBef>
              <a:spcPct val="0"/>
            </a:spcBef>
            <a:spcAft>
              <a:spcPct val="35000"/>
            </a:spcAft>
            <a:buNone/>
          </a:pPr>
          <a:r>
            <a:rPr lang="en-GB" sz="2400" kern="1200">
              <a:latin typeface="Seaford"/>
            </a:rPr>
            <a:t>As always, when home and school continue to communicate, our children will benefit </a:t>
          </a:r>
        </a:p>
      </dsp:txBody>
      <dsp:txXfrm>
        <a:off x="561561" y="2003804"/>
        <a:ext cx="4108500" cy="1577337"/>
      </dsp:txXfrm>
    </dsp:sp>
    <dsp:sp modelId="{9279A5A0-5854-49F8-B73E-226349D4BCF3}">
      <dsp:nvSpPr>
        <dsp:cNvPr id="0" name=""/>
        <dsp:cNvSpPr/>
      </dsp:nvSpPr>
      <dsp:spPr>
        <a:xfrm>
          <a:off x="1024976" y="3909462"/>
          <a:ext cx="5808198" cy="1675483"/>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GB" sz="2400" kern="1200"/>
            <a:t>Questions will be answered at this point – please insert them into the chat</a:t>
          </a:r>
          <a:endParaRPr lang="en-US" sz="2400" kern="1200"/>
        </a:p>
      </dsp:txBody>
      <dsp:txXfrm>
        <a:off x="1074049" y="3958535"/>
        <a:ext cx="4108500" cy="1577337"/>
      </dsp:txXfrm>
    </dsp:sp>
    <dsp:sp modelId="{39165A3E-2957-4783-B8C5-65CDC4626F5A}">
      <dsp:nvSpPr>
        <dsp:cNvPr id="0" name=""/>
        <dsp:cNvSpPr/>
      </dsp:nvSpPr>
      <dsp:spPr>
        <a:xfrm>
          <a:off x="4719134" y="1270575"/>
          <a:ext cx="1089064" cy="1089064"/>
        </a:xfrm>
        <a:prstGeom prst="downArrow">
          <a:avLst>
            <a:gd name="adj1" fmla="val 55000"/>
            <a:gd name="adj2" fmla="val 45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4964173" y="1270575"/>
        <a:ext cx="598986" cy="819521"/>
      </dsp:txXfrm>
    </dsp:sp>
    <dsp:sp modelId="{55560802-3463-4471-8C2B-B35F89AEB867}">
      <dsp:nvSpPr>
        <dsp:cNvPr id="0" name=""/>
        <dsp:cNvSpPr/>
      </dsp:nvSpPr>
      <dsp:spPr>
        <a:xfrm>
          <a:off x="5231622" y="3214136"/>
          <a:ext cx="1089064" cy="1089064"/>
        </a:xfrm>
        <a:prstGeom prst="downArrow">
          <a:avLst>
            <a:gd name="adj1" fmla="val 55000"/>
            <a:gd name="adj2" fmla="val 45000"/>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GB" sz="3600" kern="1200"/>
        </a:p>
      </dsp:txBody>
      <dsp:txXfrm>
        <a:off x="5476661" y="3214136"/>
        <a:ext cx="598986" cy="819521"/>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8.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1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6.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5-18T21:53:49.733"/>
    </inkml:context>
    <inkml:brush xml:id="br0">
      <inkml:brushProperty name="width" value="0.35" units="cm"/>
      <inkml:brushProperty name="height" value="0.35" units="cm"/>
      <inkml:brushProperty name="color" value="#E71224"/>
    </inkml:brush>
  </inkml:definitions>
  <inkml:trace contextRef="#ctx0" brushRef="#br0">12288 9852 3083 0 0,'-3'-2'1928'0'0,"-2"-4"-1800"0"0,-3 1-128 0 0,-2 0-257 0 0,0 3 257 0 0,1 2 0 0 0,-2 4 0 0 0,0 3 0 0 0,1 2 0 0 0,3 2 0 0 0,2 1 0 0 0,2 1 0 0 0,2 1 0 0 0,1 2 129 0 0,0 0-129 0 0,0 0 0 0 0,1-1 0 0 0,-1 2 128 0 0,0 0-128 0 0,1-1 0 0 0,-1-1 0 0 0,2 0 0 0 0,3-2 0 0 0,3 1 0 0 0,2-1 0 0 0,2-1 0 0 0,1 1 0 0 0,0 0-128 0 0,1-1 128 0 0,-1 1 0 0 0,1 0-129 0 0,-1-3 129 0 0,0-2 0 0 0,0-5 0 0 0,0-5 0 0 0,0-5 0 0 0,0-1 0 0 0,-2-1 0 0 0,-3-1 0 0 0,-3-2 0 0 0,-3 0 0 0 0,0-1 0 0 0,-2 0 0 0 0,-1 0 0 0 0,1 0 0 0 0,-1 0 0 0 0,1 0 0 0 0,0 0 0 0 0,-1 0 0 0 0,1 0 0 0 0,0 0 0 0 0,-2 0 0 0 0,-3 1 0 0 0,-3-1 0 0 0,-2 0 0 0 0,-2 2 0 0 0,-1 3 0 0 0,0 3 0 0 0,-1 3 0 0 0,1 1 0 0 0,-1 0 0 0 0,1 2 0 0 0,0-1 0 0 0,0 1 0 0 0,0-1-128 0 0,0 1 128 0 0,0-1 0 0 0,0 0 0 0 0,0 0 0 0 0,0 0 0 0 0,0 2 0 0 0,2 3 0 0 0,4 3 0 0 0,1 2 0 0 0,4 2 128 0 0,1 1-128 0 0,0 0 129 0 0,4 0-129 0 0,3 1 0 0 0,2-1 0 0 0,3 0 0 0 0,1 0 0 0 0,-1-4 0 0 0,-3-7 0 0 0,-2-2-5011 0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5-18T21:53:49.734"/>
    </inkml:context>
    <inkml:brush xml:id="br0">
      <inkml:brushProperty name="width" value="0.35" units="cm"/>
      <inkml:brushProperty name="height" value="0.35" units="cm"/>
      <inkml:brushProperty name="color" value="#E71224"/>
    </inkml:brush>
  </inkml:definitions>
  <inkml:trace contextRef="#ctx0" brushRef="#br0">12958 9941 1670 0 0,'0'-2'2184'0'0,"0"-4"-2055"0"0,0-1-1 0 0,0-3 1 0 0,0-2-1 0 0,0-1 1 0 0,-2 0-129 0 0,-3 2 128 0 0,-3 2-128 0 0,-2 6 0 0 0,-2 3 0 0 0,2 4 0 0 0,1 3 0 0 0,4 2 0 0 0,1 3 0 0 0,3 1 0 0 0,0 0 0 0 0,1 1 0 0 0,1 1 0 0 0,-1 4 0 0 0,1 0 0 0 0,-1 1 0 0 0,0 2-128 0 0,3-1 128 0 0,2-1 0 0 0,3-3 0 0 0,2-1 0 0 0,2-4 257 0 0,1-4-129 0 0,0-3-128 0 0,0-3 0 0 0,-1-3 0 0 0,-2-4 0 0 0,1-4 0 0 0,0-2 0 0 0,0-1 0 0 0,1 1 0 0 0,-2 0 129 0 0,-2 0-129 0 0,-3 0 0 0 0,-2-1 0 0 0,-2 0 0 0 0,0 0 0 0 0,-2-1 0 0 0,1 0 0 0 0,-1 0 0 0 0,1 0-129 0 0,-3 0 129 0 0,-2 0 0 0 0,-3 0 0 0 0,-2 0 0 0 0,-2 1 0 0 0,-1-1 0 0 0,0 0 0 0 0,-1 2-128 0 0,1 3-1 0 0,-1 4 129 0 0,1 1 0 0 0,0 4 0 0 0,2 4 0 0 0,3 3 0 0 0,3 3 0 0 0,2 1 0 0 0,2 1 0 0 0,1 0 0 0 0,0 1 0 0 0,1 0-128 0 0,-1-1 128 0 0,1 0 0 0 0,-1 0 0 0 0,3 0 0 0 0,2 0 0 0 0,3-2 128 0 0,2-4-128 0 0,2-4 129 0 0,1-5-1 0 0,0-5-128 0 0,0-3 0 0 0,1 0 0 0 0,-3 2-4882 0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5-18T21:53:49.735"/>
    </inkml:context>
    <inkml:brush xml:id="br0">
      <inkml:brushProperty name="width" value="0.35" units="cm"/>
      <inkml:brushProperty name="height" value="0.35" units="cm"/>
      <inkml:brushProperty name="color" value="#E71224"/>
    </inkml:brush>
  </inkml:definitions>
  <inkml:trace contextRef="#ctx0" brushRef="#br0">13610 10018 3597 0 0,'-3'0'1028'0'0,"0"2"-1028"0"0,3 1 257 0 0,1-2 0 0 0,0-4-257 0 0,0-3 0 0 0,0-4 0 0 0,0-1 0 0 0,-1-1 0 0 0,1-1 0 0 0,-1-1 0 0 0,0 1 0 0 0,0-1 0 0 0,0 5-128 0 0,0 6 128 0 0,0 6 0 0 0,0 4 0 0 0,0 4 0 0 0,0 1 0 0 0,0 2 0 0 0,0 0 0 0 0,0 0 0 0 0,2 0 0 0 0,3-1 0 0 0,3-2 128 0 0,2-3-128 0 0,2-3 0 0 0,1-2 0 0 0,0-2 0 0 0,0-1 0 0 0,-1-2 0 0 0,-2-4 0 0 0,1-2 0 0 0,0-3 0 0 0,-2-1 129 0 0,-2-1-129 0 0,-3 0 128 0 0,-1-1 1 0 0,-2 1-129 0 0,-1 0 0 0 0,0 0 0 0 0,0-1 0 0 0,-3 2 0 0 0,-3-1 0 0 0,-2 0-129 0 0,-2 2 1 0 0,-2 1 128 0 0,-1 2 0 0 0,0 3 0 0 0,-3 1 0 0 0,0 3-129 0 0,-3 0 129 0 0,1 1 0 0 0,0 0 0 0 0,2 1 0 0 0,1 2 0 0 0,3 2 0 0 0,3 3-128 0 0,4 2 128 0 0,3 2 0 0 0,1 1 0 0 0,1 0 0 0 0,0 0 0 0 0,1 1 0 0 0,0-1 0 0 0,1 0 0 0 0,4 0 0 0 0,0-4 128 0 0,1-6 1 0 0,2-6-129 0 0,2-5 0 0 0,-2 0-5268 0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5-18T21:53:49.736"/>
    </inkml:context>
    <inkml:brush xml:id="br0">
      <inkml:brushProperty name="width" value="0.35" units="cm"/>
      <inkml:brushProperty name="height" value="0.35" units="cm"/>
      <inkml:brushProperty name="color" value="#E71224"/>
    </inkml:brush>
  </inkml:definitions>
  <inkml:trace contextRef="#ctx0" brushRef="#br0">14380 9960 4111 0 0,'2'0'386'0'0,"5"0"-258"0"0,6 2-128 0 0,6 1 0 0 0,2-1 129 0 0,2 1-129 0 0,0-2 128 0 0,-1 0-128 0 0,-2 0 0 0 0,-1-1 0 0 0,2 0 0 0 0,3 0 0 0 0,5 0 0 0 0,3 0 129 0 0,2 0-1 0 0,0 0 1 0 0,0-1-129 0 0,-2 1 128 0 0,-1 0-128 0 0,-3 0 0 0 0,1 0 0 0 0,3 0 0 0 0,2 0 0 0 0,4 0 0 0 0,2 0 0 0 0,1 0 129 0 0,0 0-1 0 0,0 0-128 0 0,0 0 0 0 0,-4 0 0 0 0,0-2 0 0 0,-1-1 0 0 0,1-2 129 0 0,0 0-129 0 0,-1 1 128 0 0,-3 1 1 0 0,-3 1-129 0 0,-1 0 0 0 0,-2 2 0 0 0,-1 0 0 0 0,0-2 0 0 0,0-1 0 0 0,-3 0 0 0 0,-1-1 0 0 0,1-2 0 0 0,1-3 0 0 0,-2 1 0 0 0,-3 1 0 0 0,1 2 0 0 0,-2 2 0 0 0,-1 1 0 0 0,-1 2 128 0 0,-2 0-128 0 0,0 0 0 0 0,-1 0 0 0 0,0 1 0 0 0,-1-1 0 0 0,1 0 129 0 0,0 0-129 0 0,0 0 0 0 0,-1 0 0 0 0,1 0 0 0 0,0-2 0 0 0,0-1 0 0 0,0 1 0 0 0,0-1 0 0 0,0 2 0 0 0,-2-2 0 0 0,-1-1 0 0 0,0 1-900 0 0,-1 1-4496 0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5-18T21:36:42.147"/>
    </inkml:context>
    <inkml:brush xml:id="br0">
      <inkml:brushProperty name="width" value="0.35" units="cm"/>
      <inkml:brushProperty name="height" value="0.35" units="cm"/>
      <inkml:brushProperty name="color" value="#E71224"/>
    </inkml:brush>
  </inkml:definitions>
  <inkml:trace contextRef="#ctx0" brushRef="#br0">12288 9852 3083 0 0,'-3'-2'1928'0'0,"-2"-4"-1800"0"0,-3 1-128 0 0,-2 0-257 0 0,0 3 257 0 0,1 2 0 0 0,-2 4 0 0 0,0 3 0 0 0,1 2 0 0 0,3 2 0 0 0,2 1 0 0 0,2 1 0 0 0,2 1 0 0 0,1 2 129 0 0,0 0-129 0 0,0 0 0 0 0,1-1 0 0 0,-1 2 128 0 0,0 0-128 0 0,1-1 0 0 0,-1-1 0 0 0,2 0 0 0 0,3-2 0 0 0,3 1 0 0 0,2-1 0 0 0,2-1 0 0 0,1 1 0 0 0,0 0-128 0 0,1-1 128 0 0,-1 1 0 0 0,1 0-129 0 0,-1-3 129 0 0,0-2 0 0 0,0-5 0 0 0,0-5 0 0 0,0-5 0 0 0,0-1 0 0 0,-2-1 0 0 0,-3-1 0 0 0,-3-2 0 0 0,-3 0 0 0 0,0-1 0 0 0,-2 0 0 0 0,-1 0 0 0 0,1 0 0 0 0,-1 0 0 0 0,1 0 0 0 0,0 0 0 0 0,-1 0 0 0 0,1 0 0 0 0,0 0 0 0 0,-2 0 0 0 0,-3 1 0 0 0,-3-1 0 0 0,-2 0 0 0 0,-2 2 0 0 0,-1 3 0 0 0,0 3 0 0 0,-1 3 0 0 0,1 1 0 0 0,-1 0 0 0 0,1 2 0 0 0,0-1 0 0 0,0 1 0 0 0,0-1-128 0 0,0 1 128 0 0,0-1 0 0 0,0 0 0 0 0,0 0 0 0 0,0 0 0 0 0,0 2 0 0 0,2 3 0 0 0,4 3 0 0 0,1 2 0 0 0,4 2 128 0 0,1 1-128 0 0,0 0 129 0 0,4 0-129 0 0,3 1 0 0 0,2-1 0 0 0,3 0 0 0 0,1 0 0 0 0,-1-4 0 0 0,-3-7 0 0 0,-2-2-5011 0 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5-18T21:36:42.148"/>
    </inkml:context>
    <inkml:brush xml:id="br0">
      <inkml:brushProperty name="width" value="0.35" units="cm"/>
      <inkml:brushProperty name="height" value="0.35" units="cm"/>
      <inkml:brushProperty name="color" value="#E71224"/>
    </inkml:brush>
  </inkml:definitions>
  <inkml:trace contextRef="#ctx0" brushRef="#br0">12958 9941 1670 0 0,'0'-2'2184'0'0,"0"-4"-2055"0"0,0-1-1 0 0,0-3 1 0 0,0-2-1 0 0,0-1 1 0 0,-2 0-129 0 0,-3 2 128 0 0,-3 2-128 0 0,-2 6 0 0 0,-2 3 0 0 0,2 4 0 0 0,1 3 0 0 0,4 2 0 0 0,1 3 0 0 0,3 1 0 0 0,0 0 0 0 0,1 1 0 0 0,1 1 0 0 0,-1 4 0 0 0,1 0 0 0 0,-1 1 0 0 0,0 2-128 0 0,3-1 128 0 0,2-1 0 0 0,3-3 0 0 0,2-1 0 0 0,2-4 257 0 0,1-4-129 0 0,0-3-128 0 0,0-3 0 0 0,-1-3 0 0 0,-2-4 0 0 0,1-4 0 0 0,0-2 0 0 0,0-1 0 0 0,1 1 0 0 0,-2 0 129 0 0,-2 0-129 0 0,-3 0 0 0 0,-2-1 0 0 0,-2 0 0 0 0,0 0 0 0 0,-2-1 0 0 0,1 0 0 0 0,-1 0 0 0 0,1 0-129 0 0,-3 0 129 0 0,-2 0 0 0 0,-3 0 0 0 0,-2 0 0 0 0,-2 1 0 0 0,-1-1 0 0 0,0 0 0 0 0,-1 2-128 0 0,1 3-1 0 0,-1 4 129 0 0,1 1 0 0 0,0 4 0 0 0,2 4 0 0 0,3 3 0 0 0,3 3 0 0 0,2 1 0 0 0,2 1 0 0 0,1 0 0 0 0,0 1 0 0 0,1 0-128 0 0,-1-1 128 0 0,1 0 0 0 0,-1 0 0 0 0,3 0 0 0 0,2 0 0 0 0,3-2 128 0 0,2-4-128 0 0,2-4 129 0 0,1-5-1 0 0,0-5-128 0 0,0-3 0 0 0,1 0 0 0 0,-3 2-4882 0 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5-18T21:36:42.149"/>
    </inkml:context>
    <inkml:brush xml:id="br0">
      <inkml:brushProperty name="width" value="0.35" units="cm"/>
      <inkml:brushProperty name="height" value="0.35" units="cm"/>
      <inkml:brushProperty name="color" value="#E71224"/>
    </inkml:brush>
  </inkml:definitions>
  <inkml:trace contextRef="#ctx0" brushRef="#br0">13610 10018 3597 0 0,'-3'0'1028'0'0,"0"2"-1028"0"0,3 1 257 0 0,1-2 0 0 0,0-4-257 0 0,0-3 0 0 0,0-4 0 0 0,0-1 0 0 0,-1-1 0 0 0,1-1 0 0 0,-1-1 0 0 0,0 1 0 0 0,0-1 0 0 0,0 5-128 0 0,0 6 128 0 0,0 6 0 0 0,0 4 0 0 0,0 4 0 0 0,0 1 0 0 0,0 2 0 0 0,0 0 0 0 0,0 0 0 0 0,2 0 0 0 0,3-1 0 0 0,3-2 128 0 0,2-3-128 0 0,2-3 0 0 0,1-2 0 0 0,0-2 0 0 0,0-1 0 0 0,-1-2 0 0 0,-2-4 0 0 0,1-2 0 0 0,0-3 0 0 0,-2-1 129 0 0,-2-1-129 0 0,-3 0 128 0 0,-1-1 1 0 0,-2 1-129 0 0,-1 0 0 0 0,0 0 0 0 0,0-1 0 0 0,-3 2 0 0 0,-3-1 0 0 0,-2 0-129 0 0,-2 2 1 0 0,-2 1 128 0 0,-1 2 0 0 0,0 3 0 0 0,-3 1 0 0 0,0 3-129 0 0,-3 0 129 0 0,1 1 0 0 0,0 0 0 0 0,2 1 0 0 0,1 2 0 0 0,3 2 0 0 0,3 3-128 0 0,4 2 128 0 0,3 2 0 0 0,1 1 0 0 0,1 0 0 0 0,0 0 0 0 0,1 1 0 0 0,0-1 0 0 0,1 0 0 0 0,4 0 0 0 0,0-4 128 0 0,1-6 1 0 0,2-6-129 0 0,2-5 0 0 0,-2 0-5268 0 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5-18T21:53:49.811"/>
    </inkml:context>
    <inkml:brush xml:id="br0">
      <inkml:brushProperty name="width" value="0.35" units="cm"/>
      <inkml:brushProperty name="height" value="0.35" units="cm"/>
      <inkml:brushProperty name="color" value="#E71224"/>
    </inkml:brush>
  </inkml:definitions>
  <inkml:trace contextRef="#ctx0" brushRef="#br0">14673 10043 5396 0 0,'0'-2'386'0'0,"2"-3"-386"0"0,3-3 0 0 0,3-2 0 0 0,0-2 0 0 0,-2 0 0 0 0,-1-2 0 0 0,-2 1 0 0 0,-1 0 0 0 0,-3-1 0 0 0,-4 3 0 0 0,-3 3 0 0 0,-3 3 0 0 0,1 5 0 0 0,0 1 128 0 0,-1 4 1 0 0,0 3-129 0 0,-1 2 128 0 0,2 2-128 0 0,2 0 0 0 0,3 1 0 0 0,2 1 0 0 0,4-3-257 0 0,4-5 257 0 0,5-6 0 0 0,4-4 0 0 0,1-5 0 0 0,-2-3 0 0 0,-3-3 0 0 0,-3-2 0 0 0,-5 1 0 0 0,-5 2 0 0 0,-5 4-257 0 0,0 3-5396 0 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5-18T21:53:49.812"/>
    </inkml:context>
    <inkml:brush xml:id="br0">
      <inkml:brushProperty name="width" value="0.35" units="cm"/>
      <inkml:brushProperty name="height" value="0.35" units="cm"/>
      <inkml:brushProperty name="color" value="#E71224"/>
    </inkml:brush>
  </inkml:definitions>
  <inkml:trace contextRef="#ctx0" brushRef="#br0">15454 10083 5139 0 0,'2'0'1028'0'0,"6"0"-1028"0"0,5 0 0 0 0,5 0 0 0 0,6-3 0 0 0,6-2 0 0 0,4-3 0 0 0,3 0 0 0 0,2 2 0 0 0,2-1 0 0 0,5-1 0 0 0,2-2 0 0 0,2-1 0 0 0,-1 2 129 0 0,-2 1-129 0 0,-3 1 0 0 0,-4 1 0 0 0,-4 2 0 0 0,-2 1 0 0 0,-3 2 0 0 0,1 0 0 0 0,-1 1 0 0 0,0 1 0 0 0,3-1 128 0 0,-1 0-128 0 0,-2 0 129 0 0,-1 1-129 0 0,-1-1 0 0 0,-2 0 0 0 0,4 0 0 0 0,5 0 0 0 0,5 0 0 0 0,5-2 0 0 0,4-4 0 0 0,-1 1 0 0 0,0-2 0 0 0,1-2 0 0 0,1-2 0 0 0,0 0 0 0 0,1 0 128 0 0,-3 4-128 0 0,-2 1 0 0 0,-3 3 0 0 0,-4 2 0 0 0,-5 0 0 0 0,-4 2 0 0 0,-5-1 0 0 0,-4 1 0 0 0,-5-1 0 0 0,-2 0 0 0 0,-2 1 0 0 0,0-1 0 0 0,-1 0-257 0 0,-3 0-6167 0 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5-18T21:53:49.952"/>
    </inkml:context>
    <inkml:brush xml:id="br0">
      <inkml:brushProperty name="width" value="0.35" units="cm"/>
      <inkml:brushProperty name="height" value="0.35" units="cm"/>
      <inkml:brushProperty name="color" value="#E71224"/>
    </inkml:brush>
  </inkml:definitions>
  <inkml:trace contextRef="#ctx0" brushRef="#br0">2591 11661 4754 0 0,'-3'-2'385'0'0,"-2"-3"-256"0"0,-3-3-129 0 0,3 0-514 0 0,3 2 514 0 0,1 1 385 0 0,-2 2-513 0 0,-3 1-1 0 0,-3 3 1 0 0,1 4-1 0 0,2 3 129 0 0,1 3 0 0 0,2 1 0 0 0,1 1 129 0 0,1 0-129 0 0,1 1 0 0 0,3-1 0 0 0,0-4 128 0 0,2-6 1 0 0,1-5-1 0 0,-2-6 1 0 0,-2-2-129 0 0,-5 0 0 0 0,-4 1 0 0 0,-3 3-129 0 0,-4 2-128 0 0,1 4 257 0 0,2 2-4882 0 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5-18T21:53:49.953"/>
    </inkml:context>
    <inkml:brush xml:id="br0">
      <inkml:brushProperty name="width" value="0.35" units="cm"/>
      <inkml:brushProperty name="height" value="0.35" units="cm"/>
      <inkml:brushProperty name="color" value="#E71224"/>
    </inkml:brush>
  </inkml:definitions>
  <inkml:trace contextRef="#ctx0" brushRef="#br0">3540 11740 4754 0 0,'0'-2'385'0'0,"0"-3"-385"0"0,0-3 129 0 0,0-2-129 0 0,0-2 0 0 0,0-1 128 0 0,0 2-5524 0 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5-18T21:53:49.954"/>
    </inkml:context>
    <inkml:brush xml:id="br0">
      <inkml:brushProperty name="width" value="0.35" units="cm"/>
      <inkml:brushProperty name="height" value="0.35" units="cm"/>
      <inkml:brushProperty name="color" value="#E71224"/>
    </inkml:brush>
  </inkml:definitions>
  <inkml:trace contextRef="#ctx0" brushRef="#br0">4169 11590 5268 0 0,'0'3'-129'0'0,"2"-1"515"0"0,3 1-258 0 0,3-1-128 0 0,3 2-771 0 0,-2 0-4111 0 0</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5-18T21:53:49.955"/>
    </inkml:context>
    <inkml:brush xml:id="br0">
      <inkml:brushProperty name="width" value="0.35" units="cm"/>
      <inkml:brushProperty name="height" value="0.35" units="cm"/>
      <inkml:brushProperty name="color" value="#E71224"/>
    </inkml:brush>
  </inkml:definitions>
  <inkml:trace contextRef="#ctx0" brushRef="#br0">4809 11558 5782 0 0,'0'2'-643'0'0,"3"3"643"0"0,2 3 0 0 0,3 0 129 0 0,2-1-1 0 0,2-2 1 0 0,-2-2-5654 0 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5-18T21:53:49.956"/>
    </inkml:context>
    <inkml:brush xml:id="br0">
      <inkml:brushProperty name="width" value="0.35" units="cm"/>
      <inkml:brushProperty name="height" value="0.35" units="cm"/>
      <inkml:brushProperty name="color" value="#E71224"/>
    </inkml:brush>
  </inkml:definitions>
  <inkml:trace contextRef="#ctx0" brushRef="#br0">5710 11587 5396 0 0,'0'-3'0'0'0,"2"-2"0"0"0,3-3 0 0 0,3-2 0 0 0,2 1 129 0 0,0 1-5654 0 0</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5-18T21:53:49.957"/>
    </inkml:context>
    <inkml:brush xml:id="br0">
      <inkml:brushProperty name="width" value="0.35" units="cm"/>
      <inkml:brushProperty name="height" value="0.35" units="cm"/>
      <inkml:brushProperty name="color" value="#E71224"/>
    </inkml:brush>
  </inkml:definitions>
  <inkml:trace contextRef="#ctx0" brushRef="#br0">6635 11580 5139 0 0,'-2'0'0'0'0,"-1"2"0"0"0,-2 1-128 0 0,0 2 128 0 0,1 0-5011 0 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5-18T21:53:49.958"/>
    </inkml:context>
    <inkml:brush xml:id="br0">
      <inkml:brushProperty name="width" value="0.35" units="cm"/>
      <inkml:brushProperty name="height" value="0.35" units="cm"/>
      <inkml:brushProperty name="color" value="#E71224"/>
    </inkml:brush>
  </inkml:definitions>
  <inkml:trace contextRef="#ctx0" brushRef="#br0">7641 11644 5396 0 0,'3'2'-899'0'0,"0"1"-3598"0"0</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5-18T21:53:49.959"/>
    </inkml:context>
    <inkml:brush xml:id="br0">
      <inkml:brushProperty name="width" value="0.35" units="cm"/>
      <inkml:brushProperty name="height" value="0.35" units="cm"/>
      <inkml:brushProperty name="color" value="#E71224"/>
    </inkml:brush>
  </inkml:definitions>
  <inkml:trace contextRef="#ctx0" brushRef="#br0">8336 11601 5782 0 0,'0'0'-5782'0'0</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5-18T21:53:49.960"/>
    </inkml:context>
    <inkml:brush xml:id="br0">
      <inkml:brushProperty name="width" value="0.35" units="cm"/>
      <inkml:brushProperty name="height" value="0.35" units="cm"/>
      <inkml:brushProperty name="color" value="#E71224"/>
    </inkml:brush>
  </inkml:definitions>
  <inkml:trace contextRef="#ctx0" brushRef="#br0">9844 11709 5782 0 0,'0'0'-5782'0'0</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5-18T21:53:49.961"/>
    </inkml:context>
    <inkml:brush xml:id="br0">
      <inkml:brushProperty name="width" value="0.35" units="cm"/>
      <inkml:brushProperty name="height" value="0.35" units="cm"/>
      <inkml:brushProperty name="color" value="#E71224"/>
    </inkml:brush>
  </inkml:definitions>
  <inkml:trace contextRef="#ctx0" brushRef="#br0">11157 11784 4882 0 0,'0'0'-4882'0'0</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5-18T21:53:49.967"/>
    </inkml:context>
    <inkml:brush xml:id="br0">
      <inkml:brushProperty name="width" value="0.35" units="cm"/>
      <inkml:brushProperty name="height" value="0.35" units="cm"/>
      <inkml:brushProperty name="color" value="#E71224"/>
    </inkml:brush>
  </inkml:definitions>
  <inkml:trace contextRef="#ctx0" brushRef="#br0">12166 11590 5396 0 0,'0'0'-5396'0'0</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5-18T21:53:49.968"/>
    </inkml:context>
    <inkml:brush xml:id="br0">
      <inkml:brushProperty name="width" value="0.35" units="cm"/>
      <inkml:brushProperty name="height" value="0.35" units="cm"/>
      <inkml:brushProperty name="color" value="#E71224"/>
    </inkml:brush>
  </inkml:definitions>
  <inkml:trace contextRef="#ctx0" brushRef="#br0">12839 11666 2441 0 0,'0'0'-2441'0'0</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5-18T21:53:49.969"/>
    </inkml:context>
    <inkml:brush xml:id="br0">
      <inkml:brushProperty name="width" value="0.35" units="cm"/>
      <inkml:brushProperty name="height" value="0.35" units="cm"/>
      <inkml:brushProperty name="color" value="#E71224"/>
    </inkml:brush>
  </inkml:definitions>
  <inkml:trace contextRef="#ctx0" brushRef="#br0">12817 11745 4882 0 0,'5'-2'129'0'0,"5"-4"-129"0"0,6-1 0 0 0,4-4 128 0 0,6 0-128 0 0,5 0 0 0 0,3 3 0 0 0,6 3 129 0 0,4 1-129 0 0,3 3 0 0 0,6 0 0 0 0,3 1 0 0 0,3 1 0 0 0,3-1 0 0 0,3 1 0 0 0,0-1 128 0 0,2 0 1 0 0,-1-2-129 0 0,0-3 128 0 0,0-3 1 0 0,-1-2-129 0 0,0-1 0 0 0,-2-2 0 0 0,-5 2 0 0 0,-7 3 0 0 0,-4 2 0 0 0,-6 1 0 0 0,-6 0 0 0 0,-5 2 0 0 0,-2 1 0 0 0,-2 1 0 0 0,-3 0 0 0 0,-3 1 0 0 0,-3 1 0 0 0,-3-1-129 0 0,-2 0-5524 0 0</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5-18T21:53:49.970"/>
    </inkml:context>
    <inkml:brush xml:id="br0">
      <inkml:brushProperty name="width" value="0.35" units="cm"/>
      <inkml:brushProperty name="height" value="0.35" units="cm"/>
      <inkml:brushProperty name="color" value="#E71224"/>
    </inkml:brush>
  </inkml:definitions>
  <inkml:trace contextRef="#ctx0" brushRef="#br0">14629 11526 6167 0 0,'0'2'-1670'0'0,"3"3"1670"0"0,-1 1-4497 0 0</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5-18T21:53:49.971"/>
    </inkml:context>
    <inkml:brush xml:id="br0">
      <inkml:brushProperty name="width" value="0.35" units="cm"/>
      <inkml:brushProperty name="height" value="0.35" units="cm"/>
      <inkml:brushProperty name="color" value="#E71224"/>
    </inkml:brush>
  </inkml:definitions>
  <inkml:trace contextRef="#ctx0" brushRef="#br0">15986 11558 5396 0 0,'0'0'-5396'0'0</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5-18T21:53:49.972"/>
    </inkml:context>
    <inkml:brush xml:id="br0">
      <inkml:brushProperty name="width" value="0.35" units="cm"/>
      <inkml:brushProperty name="height" value="0.35" units="cm"/>
      <inkml:brushProperty name="color" value="#E71224"/>
    </inkml:brush>
  </inkml:definitions>
  <inkml:trace contextRef="#ctx0" brushRef="#br0">16539 11494 5782 0 0,'2'4'-1414'0'0,"1"4"1414"0"0,0 0-4368 0 0</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5-18T21:53:49.973"/>
    </inkml:context>
    <inkml:brush xml:id="br0">
      <inkml:brushProperty name="width" value="0.35" units="cm"/>
      <inkml:brushProperty name="height" value="0.35" units="cm"/>
      <inkml:brushProperty name="color" value="#E71224"/>
    </inkml:brush>
  </inkml:definitions>
  <inkml:trace contextRef="#ctx0" brushRef="#br0">17168 11494 5011 0 0,'3'0'771'0'0,"2"0"-643"0"0,5 0 1 0 0,5 2-1 0 0,7 1-128 0 0,8 2 0 0 0,9 0 0 0 0,7-1 0 0 0,8 0-128 0 0,10-5 128 0 0,10-2 128 0 0,9-5 1 0 0,6-2-1 0 0,4-2 1 0 0,1 0-129 0 0,1-2-129 0 0,-2 3-128 0 0,0 2 257 0 0,-1 4 129 0 0,0 2-1 0 0,-1 1-128 0 0,0 2 0 0 0,-1 0 0 0 0,-1 3 0 0 0,-6 0-128 0 0,-8 1-1 0 0,-5-2 1 0 0,-4 0 128 0 0,-7-1 128 0 0,-6 0-128 0 0,-6-1 129 0 0,-4 0-129 0 0,-7 0 0 0 0,-8 0 128 0 0,-6 0-128 0 0,-7-1-6424 0 0</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5-18T21:53:49.974"/>
    </inkml:context>
    <inkml:brush xml:id="br0">
      <inkml:brushProperty name="width" value="0.35" units="cm"/>
      <inkml:brushProperty name="height" value="0.35" units="cm"/>
      <inkml:brushProperty name="color" value="#E71224"/>
    </inkml:brush>
  </inkml:definitions>
  <inkml:trace contextRef="#ctx0" brushRef="#br0">19404 11365 5910 0 0,'2'2'-771'0'0,"1"1"-4368"0"0</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5-18T21:53:49.975"/>
    </inkml:context>
    <inkml:brush xml:id="br0">
      <inkml:brushProperty name="width" value="0.35" units="cm"/>
      <inkml:brushProperty name="height" value="0.35" units="cm"/>
      <inkml:brushProperty name="color" value="#E71224"/>
    </inkml:brush>
  </inkml:definitions>
  <inkml:trace contextRef="#ctx0" brushRef="#br0">19935 11416 5011 0 0,'5'0'-129'0'0,"5"3"129"0"0,8 2 129 0 0,12 3-1 0 0,14-1 1 0 0,17 2-1 0 0,16-1 1 0 0,13-4-129 0 0,6-6 0 0 0,4-3 128 0 0,3-4 129 0 0,4-2-128 0 0,4-2-1 0 0,0-1-128 0 0,-3 0-128 0 0,-3 3-1 0 0,-3 2 129 0 0,-3 4 129 0 0,-4 2-1 0 0,-7 2 1 0 0,-7 0-1 0 0,-6 2-128 0 0,-6-1 0 0 0,-5 1 0 0 0,-6-1 0 0 0,-8 1 0 0 0,-7-1 0 0 0,-9 0 0 0 0,-7 0 0 0 0,-7 0 0 0 0,-7 0-6424 0 0</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5-18T21:53:49.976"/>
    </inkml:context>
    <inkml:brush xml:id="br0">
      <inkml:brushProperty name="width" value="0.35" units="cm"/>
      <inkml:brushProperty name="height" value="0.35" units="cm"/>
      <inkml:brushProperty name="color" value="#E71224"/>
    </inkml:brush>
  </inkml:definitions>
  <inkml:trace contextRef="#ctx0" brushRef="#br0">22106 11364 4882 0 0,'0'-2'0'0'0,"2"-3"0"0"0,3-3 0 0 0,5-2 0 0 0,8-2 0 0 0,9 1 0 0 0,11 3-128 0 0,12 1 128 0 0,16-2 128 0 0,16 0 1 0 0,16-2-129 0 0,10 0 128 0 0,1 0-128 0 0,-5 4 0 0 0,-6 0 0 0 0,-9-1 129 0 0,-13-2-1 0 0,-13 0 1 0 0,-11-2-129 0 0,-7 2 0 0 0,-9 3 0 0 0,-9 2 0 0 0,-8 2-5525 0 0</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3342FE-E00B-4FAF-8F73-F722060EBA12}"/>
              </a:ext>
            </a:extLst>
          </p:cNvPr>
          <p:cNvSpPr>
            <a:spLocks noGrp="1"/>
          </p:cNvSpPr>
          <p:nvPr>
            <p:ph type="ctrTitle"/>
          </p:nvPr>
        </p:nvSpPr>
        <p:spPr>
          <a:xfrm>
            <a:off x="482600" y="978408"/>
            <a:ext cx="10506991" cy="2531555"/>
          </a:xfrm>
          <a:prstGeom prst="rect">
            <a:avLst/>
          </a:prstGeom>
        </p:spPr>
        <p:txBody>
          <a:bodyPr anchor="b"/>
          <a:lstStyle>
            <a:lvl1pPr algn="l">
              <a:defRPr sz="6600"/>
            </a:lvl1pPr>
          </a:lstStyle>
          <a:p>
            <a:r>
              <a:rPr lang="en-US"/>
              <a:t>Click to edit Master title style</a:t>
            </a:r>
          </a:p>
        </p:txBody>
      </p:sp>
      <p:sp>
        <p:nvSpPr>
          <p:cNvPr id="3" name="Subtitle 2">
            <a:extLst>
              <a:ext uri="{FF2B5EF4-FFF2-40B4-BE49-F238E27FC236}">
                <a16:creationId xmlns:a16="http://schemas.microsoft.com/office/drawing/2014/main" id="{37C1CCE2-4461-473E-B23C-34C8CCF04B3A}"/>
              </a:ext>
            </a:extLst>
          </p:cNvPr>
          <p:cNvSpPr>
            <a:spLocks noGrp="1"/>
          </p:cNvSpPr>
          <p:nvPr>
            <p:ph type="subTitle" idx="1"/>
          </p:nvPr>
        </p:nvSpPr>
        <p:spPr>
          <a:xfrm>
            <a:off x="482600" y="3602038"/>
            <a:ext cx="10506991" cy="2277554"/>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FAA551A-CE2F-4E35-A714-B1F04D4B4E8E}"/>
              </a:ext>
            </a:extLst>
          </p:cNvPr>
          <p:cNvSpPr>
            <a:spLocks noGrp="1"/>
          </p:cNvSpPr>
          <p:nvPr>
            <p:ph type="dt" sz="half" idx="10"/>
          </p:nvPr>
        </p:nvSpPr>
        <p:spPr/>
        <p:txBody>
          <a:bodyPr/>
          <a:lstStyle/>
          <a:p>
            <a:fld id="{81B8F32D-D8B6-4B9E-9CBF-DCAC30B7B93D}" type="datetimeFigureOut">
              <a:rPr lang="en-US" smtClean="0"/>
              <a:t>5/21/2021</a:t>
            </a:fld>
            <a:endParaRPr lang="en-US"/>
          </a:p>
        </p:txBody>
      </p:sp>
      <p:sp>
        <p:nvSpPr>
          <p:cNvPr id="5" name="Footer Placeholder 4">
            <a:extLst>
              <a:ext uri="{FF2B5EF4-FFF2-40B4-BE49-F238E27FC236}">
                <a16:creationId xmlns:a16="http://schemas.microsoft.com/office/drawing/2014/main" id="{26B5C907-6594-4DFF-A32B-449C3BA968C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0376D75-E9DA-4660-AC52-51BA63FCB94D}"/>
              </a:ext>
            </a:extLst>
          </p:cNvPr>
          <p:cNvSpPr>
            <a:spLocks noGrp="1"/>
          </p:cNvSpPr>
          <p:nvPr>
            <p:ph type="sldNum" sz="quarter" idx="12"/>
          </p:nvPr>
        </p:nvSpPr>
        <p:spPr/>
        <p:txBody>
          <a:bodyPr/>
          <a:lstStyle/>
          <a:p>
            <a:fld id="{60553ECD-7F6D-420D-93CA-D8D15EB427AC}" type="slidenum">
              <a:rPr lang="en-US" smtClean="0"/>
              <a:t>‹#›</a:t>
            </a:fld>
            <a:endParaRPr lang="en-US"/>
          </a:p>
        </p:txBody>
      </p:sp>
      <p:cxnSp>
        <p:nvCxnSpPr>
          <p:cNvPr id="10" name="Straight Connector 9">
            <a:extLst>
              <a:ext uri="{FF2B5EF4-FFF2-40B4-BE49-F238E27FC236}">
                <a16:creationId xmlns:a16="http://schemas.microsoft.com/office/drawing/2014/main" id="{A2EFA84C-D756-4DC7-AA46-68D776F37FA4}"/>
              </a:ext>
              <a:ext uri="{C183D7F6-B498-43B3-948B-1728B52AA6E4}">
                <adec:decorative xmlns:adec="http://schemas.microsoft.com/office/drawing/2017/decorative" val="1"/>
              </a:ext>
            </a:extLst>
          </p:cNvPr>
          <p:cNvCxnSpPr>
            <a:cxnSpLocks/>
          </p:cNvCxnSpPr>
          <p:nvPr/>
        </p:nvCxnSpPr>
        <p:spPr>
          <a:xfrm>
            <a:off x="482600" y="489855"/>
            <a:ext cx="11147071" cy="0"/>
          </a:xfrm>
          <a:prstGeom prst="line">
            <a:avLst/>
          </a:prstGeom>
          <a:ln w="28575">
            <a:solidFill>
              <a:schemeClr val="tx2"/>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10965663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943735-A77F-440D-9448-6AE7C204D377}"/>
              </a:ext>
            </a:extLst>
          </p:cNvPr>
          <p:cNvSpPr>
            <a:spLocks noGrp="1"/>
          </p:cNvSpPr>
          <p:nvPr>
            <p:ph type="title"/>
          </p:nvPr>
        </p:nvSpPr>
        <p:spPr>
          <a:xfrm>
            <a:off x="482600" y="978408"/>
            <a:ext cx="10634472" cy="2157984"/>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2276C6EE-D55E-454B-B28C-EC73D1DB4A2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A2A2905-6D2E-4319-9521-61452AB8F996}"/>
              </a:ext>
            </a:extLst>
          </p:cNvPr>
          <p:cNvSpPr>
            <a:spLocks noGrp="1"/>
          </p:cNvSpPr>
          <p:nvPr>
            <p:ph type="dt" sz="half" idx="10"/>
          </p:nvPr>
        </p:nvSpPr>
        <p:spPr/>
        <p:txBody>
          <a:bodyPr/>
          <a:lstStyle/>
          <a:p>
            <a:fld id="{81B8F32D-D8B6-4B9E-9CBF-DCAC30B7B93D}" type="datetimeFigureOut">
              <a:rPr lang="en-US" smtClean="0"/>
              <a:t>5/21/2021</a:t>
            </a:fld>
            <a:endParaRPr lang="en-US"/>
          </a:p>
        </p:txBody>
      </p:sp>
      <p:sp>
        <p:nvSpPr>
          <p:cNvPr id="5" name="Footer Placeholder 4">
            <a:extLst>
              <a:ext uri="{FF2B5EF4-FFF2-40B4-BE49-F238E27FC236}">
                <a16:creationId xmlns:a16="http://schemas.microsoft.com/office/drawing/2014/main" id="{6DAC7550-84E8-49D3-B419-6F5F327DADE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7AD2C6B-EA5D-4D97-BC84-6C860D536360}"/>
              </a:ext>
            </a:extLst>
          </p:cNvPr>
          <p:cNvSpPr>
            <a:spLocks noGrp="1"/>
          </p:cNvSpPr>
          <p:nvPr>
            <p:ph type="sldNum" sz="quarter" idx="12"/>
          </p:nvPr>
        </p:nvSpPr>
        <p:spPr/>
        <p:txBody>
          <a:bodyPr/>
          <a:lstStyle/>
          <a:p>
            <a:fld id="{60553ECD-7F6D-420D-93CA-D8D15EB427AC}" type="slidenum">
              <a:rPr lang="en-US" smtClean="0"/>
              <a:t>‹#›</a:t>
            </a:fld>
            <a:endParaRPr lang="en-US"/>
          </a:p>
        </p:txBody>
      </p:sp>
    </p:spTree>
    <p:extLst>
      <p:ext uri="{BB962C8B-B14F-4D97-AF65-F5344CB8AC3E}">
        <p14:creationId xmlns:p14="http://schemas.microsoft.com/office/powerpoint/2010/main" val="18998626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61B299E6-11CC-4181-86C3-528A13F1F556}"/>
              </a:ext>
              <a:ext uri="{C183D7F6-B498-43B3-948B-1728B52AA6E4}">
                <adec:decorative xmlns:adec="http://schemas.microsoft.com/office/drawing/2017/decorative" val="1"/>
              </a:ext>
            </a:extLst>
          </p:cNvPr>
          <p:cNvSpPr/>
          <p:nvPr/>
        </p:nvSpPr>
        <p:spPr>
          <a:xfrm>
            <a:off x="481007" y="3922232"/>
            <a:ext cx="11147071" cy="2434825"/>
          </a:xfrm>
          <a:prstGeom prst="rect">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E803473-0A64-4F9F-833B-8D64E39019B1}"/>
              </a:ext>
            </a:extLst>
          </p:cNvPr>
          <p:cNvSpPr>
            <a:spLocks noGrp="1"/>
          </p:cNvSpPr>
          <p:nvPr>
            <p:ph type="title"/>
          </p:nvPr>
        </p:nvSpPr>
        <p:spPr>
          <a:xfrm>
            <a:off x="482600" y="978409"/>
            <a:ext cx="10515600" cy="2716769"/>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6873736-B424-40F2-B562-6DC10E5EDE4F}"/>
              </a:ext>
            </a:extLst>
          </p:cNvPr>
          <p:cNvSpPr>
            <a:spLocks noGrp="1"/>
          </p:cNvSpPr>
          <p:nvPr>
            <p:ph type="body" idx="1"/>
          </p:nvPr>
        </p:nvSpPr>
        <p:spPr>
          <a:xfrm>
            <a:off x="482600" y="4171445"/>
            <a:ext cx="10515600" cy="1918205"/>
          </a:xfrm>
        </p:spPr>
        <p:txBody>
          <a:bodyPr>
            <a:normAutofit/>
          </a:bodyPr>
          <a:lstStyle>
            <a:lvl1pPr marL="0" indent="0">
              <a:buNone/>
              <a:defRPr lang="en-US" sz="2400" i="1" kern="1200" dirty="0" smtClean="0">
                <a:solidFill>
                  <a:schemeClr val="tx1"/>
                </a:solidFill>
                <a:latin typeface="+mn-lt"/>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marL="0" lvl="0" indent="0" algn="l" defTabSz="914400" rtl="0" eaLnBrk="1" latinLnBrk="0" hangingPunct="1">
              <a:lnSpc>
                <a:spcPct val="110000"/>
              </a:lnSpc>
              <a:spcBef>
                <a:spcPts val="1000"/>
              </a:spcBef>
              <a:buFont typeface="Arial" panose="020B0604020202020204" pitchFamily="34" charset="0"/>
              <a:buNone/>
            </a:pPr>
            <a:r>
              <a:rPr lang="en-US"/>
              <a:t>Click to edit Master text styles</a:t>
            </a:r>
          </a:p>
        </p:txBody>
      </p:sp>
      <p:sp>
        <p:nvSpPr>
          <p:cNvPr id="4" name="Date Placeholder 3">
            <a:extLst>
              <a:ext uri="{FF2B5EF4-FFF2-40B4-BE49-F238E27FC236}">
                <a16:creationId xmlns:a16="http://schemas.microsoft.com/office/drawing/2014/main" id="{74348851-37C0-478D-B722-D76C817DC49D}"/>
              </a:ext>
            </a:extLst>
          </p:cNvPr>
          <p:cNvSpPr>
            <a:spLocks noGrp="1"/>
          </p:cNvSpPr>
          <p:nvPr>
            <p:ph type="dt" sz="half" idx="10"/>
          </p:nvPr>
        </p:nvSpPr>
        <p:spPr/>
        <p:txBody>
          <a:bodyPr/>
          <a:lstStyle/>
          <a:p>
            <a:fld id="{81B8F32D-D8B6-4B9E-9CBF-DCAC30B7B93D}" type="datetimeFigureOut">
              <a:rPr lang="en-US" smtClean="0"/>
              <a:t>5/21/2021</a:t>
            </a:fld>
            <a:endParaRPr lang="en-US"/>
          </a:p>
        </p:txBody>
      </p:sp>
      <p:sp>
        <p:nvSpPr>
          <p:cNvPr id="5" name="Footer Placeholder 4">
            <a:extLst>
              <a:ext uri="{FF2B5EF4-FFF2-40B4-BE49-F238E27FC236}">
                <a16:creationId xmlns:a16="http://schemas.microsoft.com/office/drawing/2014/main" id="{263E063E-66CE-4C18-91FA-D14AE052D74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A66D3D-FD62-470C-BC3C-A03771A32F60}"/>
              </a:ext>
            </a:extLst>
          </p:cNvPr>
          <p:cNvSpPr>
            <a:spLocks noGrp="1"/>
          </p:cNvSpPr>
          <p:nvPr>
            <p:ph type="sldNum" sz="quarter" idx="12"/>
          </p:nvPr>
        </p:nvSpPr>
        <p:spPr/>
        <p:txBody>
          <a:bodyPr/>
          <a:lstStyle/>
          <a:p>
            <a:fld id="{60553ECD-7F6D-420D-93CA-D8D15EB427AC}" type="slidenum">
              <a:rPr lang="en-US" smtClean="0"/>
              <a:t>‹#›</a:t>
            </a:fld>
            <a:endParaRPr lang="en-US"/>
          </a:p>
        </p:txBody>
      </p:sp>
      <p:cxnSp>
        <p:nvCxnSpPr>
          <p:cNvPr id="11" name="Straight Connector 10">
            <a:extLst>
              <a:ext uri="{FF2B5EF4-FFF2-40B4-BE49-F238E27FC236}">
                <a16:creationId xmlns:a16="http://schemas.microsoft.com/office/drawing/2014/main" id="{DDFF0049-0231-4557-A707-569556F0CA83}"/>
              </a:ext>
              <a:ext uri="{C183D7F6-B498-43B3-948B-1728B52AA6E4}">
                <adec:decorative xmlns:adec="http://schemas.microsoft.com/office/drawing/2017/decorative" val="1"/>
              </a:ext>
            </a:extLst>
          </p:cNvPr>
          <p:cNvCxnSpPr>
            <a:cxnSpLocks/>
          </p:cNvCxnSpPr>
          <p:nvPr/>
        </p:nvCxnSpPr>
        <p:spPr>
          <a:xfrm>
            <a:off x="481007" y="3922232"/>
            <a:ext cx="11147071"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cxnSp>
        <p:nvCxnSpPr>
          <p:cNvPr id="15" name="Straight Connector 14">
            <a:extLst>
              <a:ext uri="{FF2B5EF4-FFF2-40B4-BE49-F238E27FC236}">
                <a16:creationId xmlns:a16="http://schemas.microsoft.com/office/drawing/2014/main" id="{457A0DB1-87C8-4BF4-B2A2-F9CA6ED05AC4}"/>
              </a:ext>
              <a:ext uri="{C183D7F6-B498-43B3-948B-1728B52AA6E4}">
                <adec:decorative xmlns:adec="http://schemas.microsoft.com/office/drawing/2017/decorative" val="1"/>
              </a:ext>
            </a:extLst>
          </p:cNvPr>
          <p:cNvCxnSpPr>
            <a:cxnSpLocks/>
          </p:cNvCxnSpPr>
          <p:nvPr/>
        </p:nvCxnSpPr>
        <p:spPr>
          <a:xfrm>
            <a:off x="482600" y="6368138"/>
            <a:ext cx="11147071" cy="0"/>
          </a:xfrm>
          <a:prstGeom prst="line">
            <a:avLst/>
          </a:prstGeom>
          <a:ln w="28575">
            <a:solidFill>
              <a:schemeClr val="tx2"/>
            </a:solidFill>
          </a:ln>
        </p:spPr>
        <p:style>
          <a:lnRef idx="1">
            <a:schemeClr val="dk1"/>
          </a:lnRef>
          <a:fillRef idx="0">
            <a:schemeClr val="dk1"/>
          </a:fillRef>
          <a:effectRef idx="0">
            <a:schemeClr val="dk1"/>
          </a:effectRef>
          <a:fontRef idx="minor">
            <a:schemeClr val="tx1"/>
          </a:fontRef>
        </p:style>
      </p:cxnSp>
      <p:cxnSp>
        <p:nvCxnSpPr>
          <p:cNvPr id="8" name="Straight Connector 7">
            <a:extLst>
              <a:ext uri="{FF2B5EF4-FFF2-40B4-BE49-F238E27FC236}">
                <a16:creationId xmlns:a16="http://schemas.microsoft.com/office/drawing/2014/main" id="{F6C29209-8A8F-48A7-8BA2-AFADA37CBD4F}"/>
              </a:ext>
              <a:ext uri="{C183D7F6-B498-43B3-948B-1728B52AA6E4}">
                <adec:decorative xmlns:adec="http://schemas.microsoft.com/office/drawing/2017/decorative" val="1"/>
              </a:ext>
            </a:extLst>
          </p:cNvPr>
          <p:cNvCxnSpPr>
            <a:cxnSpLocks/>
          </p:cNvCxnSpPr>
          <p:nvPr/>
        </p:nvCxnSpPr>
        <p:spPr>
          <a:xfrm>
            <a:off x="481007" y="6368138"/>
            <a:ext cx="11147071" cy="0"/>
          </a:xfrm>
          <a:prstGeom prst="line">
            <a:avLst/>
          </a:prstGeom>
          <a:ln w="28575">
            <a:solidFill>
              <a:schemeClr val="tx2"/>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74904203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6166BE9C-AE7C-4C39-9694-C32D6939B965}"/>
              </a:ext>
              <a:ext uri="{C183D7F6-B498-43B3-948B-1728B52AA6E4}">
                <adec:decorative xmlns:adec="http://schemas.microsoft.com/office/drawing/2017/decorative" val="1"/>
              </a:ext>
            </a:extLst>
          </p:cNvPr>
          <p:cNvSpPr/>
          <p:nvPr/>
        </p:nvSpPr>
        <p:spPr>
          <a:xfrm>
            <a:off x="481007" y="483577"/>
            <a:ext cx="11147071" cy="2434824"/>
          </a:xfrm>
          <a:prstGeom prst="rect">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8ACC42C-303A-4BDF-990A-2B07967BC9A9}"/>
              </a:ext>
            </a:extLst>
          </p:cNvPr>
          <p:cNvSpPr>
            <a:spLocks noGrp="1"/>
          </p:cNvSpPr>
          <p:nvPr>
            <p:ph type="title"/>
          </p:nvPr>
        </p:nvSpPr>
        <p:spPr>
          <a:xfrm>
            <a:off x="482599" y="978408"/>
            <a:ext cx="11147071" cy="17552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D0C55CEF-353E-4E14-83AD-ACADDC08D943}"/>
              </a:ext>
            </a:extLst>
          </p:cNvPr>
          <p:cNvSpPr>
            <a:spLocks noGrp="1"/>
          </p:cNvSpPr>
          <p:nvPr>
            <p:ph sz="half" idx="1"/>
          </p:nvPr>
        </p:nvSpPr>
        <p:spPr>
          <a:xfrm>
            <a:off x="482600" y="3103131"/>
            <a:ext cx="5418551" cy="307383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E55ECEF-9654-4AC1-BF77-7BC602BBD434}"/>
              </a:ext>
            </a:extLst>
          </p:cNvPr>
          <p:cNvSpPr>
            <a:spLocks noGrp="1"/>
          </p:cNvSpPr>
          <p:nvPr>
            <p:ph sz="half" idx="2"/>
          </p:nvPr>
        </p:nvSpPr>
        <p:spPr>
          <a:xfrm>
            <a:off x="6211120" y="3103131"/>
            <a:ext cx="5418551" cy="307383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4922FC8-BC06-407B-A82B-DA62B33A1CD4}"/>
              </a:ext>
            </a:extLst>
          </p:cNvPr>
          <p:cNvSpPr>
            <a:spLocks noGrp="1"/>
          </p:cNvSpPr>
          <p:nvPr>
            <p:ph type="dt" sz="half" idx="10"/>
          </p:nvPr>
        </p:nvSpPr>
        <p:spPr/>
        <p:txBody>
          <a:bodyPr/>
          <a:lstStyle/>
          <a:p>
            <a:fld id="{81B8F32D-D8B6-4B9E-9CBF-DCAC30B7B93D}" type="datetimeFigureOut">
              <a:rPr lang="en-US" smtClean="0"/>
              <a:t>5/21/2021</a:t>
            </a:fld>
            <a:endParaRPr lang="en-US"/>
          </a:p>
        </p:txBody>
      </p:sp>
      <p:sp>
        <p:nvSpPr>
          <p:cNvPr id="6" name="Footer Placeholder 5">
            <a:extLst>
              <a:ext uri="{FF2B5EF4-FFF2-40B4-BE49-F238E27FC236}">
                <a16:creationId xmlns:a16="http://schemas.microsoft.com/office/drawing/2014/main" id="{7915B701-4E1F-48AA-8A3C-ED5DD9151ED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06BCA31-8AC7-46F5-BCAB-41D54DF83D78}"/>
              </a:ext>
            </a:extLst>
          </p:cNvPr>
          <p:cNvSpPr>
            <a:spLocks noGrp="1"/>
          </p:cNvSpPr>
          <p:nvPr>
            <p:ph type="sldNum" sz="quarter" idx="12"/>
          </p:nvPr>
        </p:nvSpPr>
        <p:spPr/>
        <p:txBody>
          <a:bodyPr/>
          <a:lstStyle/>
          <a:p>
            <a:fld id="{60553ECD-7F6D-420D-93CA-D8D15EB427AC}" type="slidenum">
              <a:rPr lang="en-US" smtClean="0"/>
              <a:t>‹#›</a:t>
            </a:fld>
            <a:endParaRPr lang="en-US"/>
          </a:p>
        </p:txBody>
      </p:sp>
      <p:cxnSp>
        <p:nvCxnSpPr>
          <p:cNvPr id="9" name="Straight Connector 8">
            <a:extLst>
              <a:ext uri="{FF2B5EF4-FFF2-40B4-BE49-F238E27FC236}">
                <a16:creationId xmlns:a16="http://schemas.microsoft.com/office/drawing/2014/main" id="{21BA86D8-2A29-4A0E-AEA0-39B41C4187DE}"/>
              </a:ext>
              <a:ext uri="{C183D7F6-B498-43B3-948B-1728B52AA6E4}">
                <adec:decorative xmlns:adec="http://schemas.microsoft.com/office/drawing/2017/decorative" val="1"/>
              </a:ext>
            </a:extLst>
          </p:cNvPr>
          <p:cNvCxnSpPr>
            <a:cxnSpLocks/>
          </p:cNvCxnSpPr>
          <p:nvPr/>
        </p:nvCxnSpPr>
        <p:spPr>
          <a:xfrm>
            <a:off x="482600" y="2918401"/>
            <a:ext cx="11147071"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cxnSp>
        <p:nvCxnSpPr>
          <p:cNvPr id="8" name="Straight Connector 7">
            <a:extLst>
              <a:ext uri="{FF2B5EF4-FFF2-40B4-BE49-F238E27FC236}">
                <a16:creationId xmlns:a16="http://schemas.microsoft.com/office/drawing/2014/main" id="{F085E13E-918A-4D04-9E84-94148D7C878E}"/>
              </a:ext>
              <a:ext uri="{C183D7F6-B498-43B3-948B-1728B52AA6E4}">
                <adec:decorative xmlns:adec="http://schemas.microsoft.com/office/drawing/2017/decorative" val="1"/>
              </a:ext>
            </a:extLst>
          </p:cNvPr>
          <p:cNvCxnSpPr>
            <a:cxnSpLocks/>
          </p:cNvCxnSpPr>
          <p:nvPr/>
        </p:nvCxnSpPr>
        <p:spPr>
          <a:xfrm>
            <a:off x="482600" y="489855"/>
            <a:ext cx="11147071" cy="0"/>
          </a:xfrm>
          <a:prstGeom prst="line">
            <a:avLst/>
          </a:prstGeom>
          <a:ln w="28575">
            <a:solidFill>
              <a:schemeClr val="tx2"/>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92199292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35E892-D975-4DD6-8583-A14DDBE85F0C}"/>
              </a:ext>
            </a:extLst>
          </p:cNvPr>
          <p:cNvSpPr>
            <a:spLocks noGrp="1"/>
          </p:cNvSpPr>
          <p:nvPr>
            <p:ph type="title"/>
          </p:nvPr>
        </p:nvSpPr>
        <p:spPr>
          <a:xfrm>
            <a:off x="484631" y="978407"/>
            <a:ext cx="11145039" cy="1339584"/>
          </a:xfrm>
          <a:prstGeom prst="rect">
            <a:avLst/>
          </a:prstGeom>
        </p:spPr>
        <p:txBody>
          <a:bodyPr anchor="b"/>
          <a:lstStyle/>
          <a:p>
            <a:r>
              <a:rPr lang="en-US"/>
              <a:t>Click to edit Master title style</a:t>
            </a:r>
          </a:p>
        </p:txBody>
      </p:sp>
      <p:sp>
        <p:nvSpPr>
          <p:cNvPr id="3" name="Text Placeholder 2">
            <a:extLst>
              <a:ext uri="{FF2B5EF4-FFF2-40B4-BE49-F238E27FC236}">
                <a16:creationId xmlns:a16="http://schemas.microsoft.com/office/drawing/2014/main" id="{7F1F7700-CECC-4881-BE5C-A13CD825B73B}"/>
              </a:ext>
            </a:extLst>
          </p:cNvPr>
          <p:cNvSpPr>
            <a:spLocks noGrp="1"/>
          </p:cNvSpPr>
          <p:nvPr>
            <p:ph type="body" idx="1"/>
          </p:nvPr>
        </p:nvSpPr>
        <p:spPr>
          <a:xfrm>
            <a:off x="484632" y="2500921"/>
            <a:ext cx="5346222" cy="823912"/>
          </a:xfrm>
        </p:spPr>
        <p:txBody>
          <a:bodyPr anchor="b">
            <a:normAutofit/>
          </a:bodyPr>
          <a:lstStyle>
            <a:lvl1pPr marL="0" indent="0">
              <a:buNone/>
              <a:defRPr lang="en-US" sz="2400" b="0" i="1" kern="1200" dirty="0" smtClean="0">
                <a:solidFill>
                  <a:schemeClr val="tx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10000"/>
              </a:lnSpc>
              <a:spcBef>
                <a:spcPts val="1000"/>
              </a:spcBef>
              <a:buFont typeface="Arial" panose="020B0604020202020204" pitchFamily="34" charset="0"/>
              <a:buNone/>
            </a:pPr>
            <a:r>
              <a:rPr lang="en-US"/>
              <a:t>Click to edit Master text styles</a:t>
            </a:r>
          </a:p>
        </p:txBody>
      </p:sp>
      <p:sp>
        <p:nvSpPr>
          <p:cNvPr id="4" name="Content Placeholder 3">
            <a:extLst>
              <a:ext uri="{FF2B5EF4-FFF2-40B4-BE49-F238E27FC236}">
                <a16:creationId xmlns:a16="http://schemas.microsoft.com/office/drawing/2014/main" id="{4CA50766-520A-44C5-943E-569222B74104}"/>
              </a:ext>
            </a:extLst>
          </p:cNvPr>
          <p:cNvSpPr>
            <a:spLocks noGrp="1"/>
          </p:cNvSpPr>
          <p:nvPr>
            <p:ph sz="half" idx="2"/>
          </p:nvPr>
        </p:nvSpPr>
        <p:spPr>
          <a:xfrm>
            <a:off x="484632" y="3428999"/>
            <a:ext cx="5346222" cy="27606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72F7E42-976A-4239-8006-D68538D4B71F}"/>
              </a:ext>
            </a:extLst>
          </p:cNvPr>
          <p:cNvSpPr>
            <a:spLocks noGrp="1"/>
          </p:cNvSpPr>
          <p:nvPr>
            <p:ph type="body" sz="quarter" idx="3"/>
          </p:nvPr>
        </p:nvSpPr>
        <p:spPr>
          <a:xfrm>
            <a:off x="6257120" y="2500921"/>
            <a:ext cx="5372551" cy="823912"/>
          </a:xfrm>
        </p:spPr>
        <p:txBody>
          <a:bodyPr anchor="b"/>
          <a:lstStyle>
            <a:lvl1pPr marL="0" indent="0">
              <a:buNone/>
              <a:defRPr lang="en-US" sz="2400" b="0" i="1" kern="1200" smtClean="0">
                <a:solidFill>
                  <a:schemeClr val="tx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F8CA329-951F-4391-ADC5-7EA320B7782F}"/>
              </a:ext>
            </a:extLst>
          </p:cNvPr>
          <p:cNvSpPr>
            <a:spLocks noGrp="1"/>
          </p:cNvSpPr>
          <p:nvPr>
            <p:ph sz="quarter" idx="4"/>
          </p:nvPr>
        </p:nvSpPr>
        <p:spPr>
          <a:xfrm>
            <a:off x="6257120" y="3428999"/>
            <a:ext cx="5372551" cy="27606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FBEC22A-DA46-460C-B865-D928C20AE763}"/>
              </a:ext>
            </a:extLst>
          </p:cNvPr>
          <p:cNvSpPr>
            <a:spLocks noGrp="1"/>
          </p:cNvSpPr>
          <p:nvPr>
            <p:ph type="dt" sz="half" idx="10"/>
          </p:nvPr>
        </p:nvSpPr>
        <p:spPr/>
        <p:txBody>
          <a:bodyPr/>
          <a:lstStyle/>
          <a:p>
            <a:fld id="{81B8F32D-D8B6-4B9E-9CBF-DCAC30B7B93D}" type="datetimeFigureOut">
              <a:rPr lang="en-US" smtClean="0"/>
              <a:t>5/21/2021</a:t>
            </a:fld>
            <a:endParaRPr lang="en-US"/>
          </a:p>
        </p:txBody>
      </p:sp>
      <p:sp>
        <p:nvSpPr>
          <p:cNvPr id="8" name="Footer Placeholder 7">
            <a:extLst>
              <a:ext uri="{FF2B5EF4-FFF2-40B4-BE49-F238E27FC236}">
                <a16:creationId xmlns:a16="http://schemas.microsoft.com/office/drawing/2014/main" id="{4EB2D647-42C5-4AB7-BB71-3A44065716E7}"/>
              </a:ext>
            </a:extLst>
          </p:cNvPr>
          <p:cNvSpPr>
            <a:spLocks noGrp="1"/>
          </p:cNvSpPr>
          <p:nvPr>
            <p:ph type="ftr" sz="quarter" idx="11"/>
          </p:nvPr>
        </p:nvSpPr>
        <p:spPr>
          <a:xfrm>
            <a:off x="484632" y="6419088"/>
            <a:ext cx="4114800" cy="365125"/>
          </a:xfrm>
        </p:spPr>
        <p:txBody>
          <a:bodyPr/>
          <a:lstStyle/>
          <a:p>
            <a:endParaRPr lang="en-US"/>
          </a:p>
        </p:txBody>
      </p:sp>
      <p:sp>
        <p:nvSpPr>
          <p:cNvPr id="9" name="Slide Number Placeholder 8">
            <a:extLst>
              <a:ext uri="{FF2B5EF4-FFF2-40B4-BE49-F238E27FC236}">
                <a16:creationId xmlns:a16="http://schemas.microsoft.com/office/drawing/2014/main" id="{590B2B67-714C-46DA-85E5-598B4244D3B0}"/>
              </a:ext>
            </a:extLst>
          </p:cNvPr>
          <p:cNvSpPr>
            <a:spLocks noGrp="1"/>
          </p:cNvSpPr>
          <p:nvPr>
            <p:ph type="sldNum" sz="quarter" idx="12"/>
          </p:nvPr>
        </p:nvSpPr>
        <p:spPr>
          <a:xfrm>
            <a:off x="10989591" y="-7190"/>
            <a:ext cx="640080" cy="365125"/>
          </a:xfrm>
        </p:spPr>
        <p:txBody>
          <a:bodyPr/>
          <a:lstStyle/>
          <a:p>
            <a:fld id="{60553ECD-7F6D-420D-93CA-D8D15EB427AC}" type="slidenum">
              <a:rPr lang="en-US" smtClean="0"/>
              <a:t>‹#›</a:t>
            </a:fld>
            <a:endParaRPr lang="en-US"/>
          </a:p>
        </p:txBody>
      </p:sp>
    </p:spTree>
    <p:extLst>
      <p:ext uri="{BB962C8B-B14F-4D97-AF65-F5344CB8AC3E}">
        <p14:creationId xmlns:p14="http://schemas.microsoft.com/office/powerpoint/2010/main" val="226465907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D4B6724-AB30-4E7C-BE2B-ECD94FF1B463}"/>
              </a:ext>
              <a:ext uri="{C183D7F6-B498-43B3-948B-1728B52AA6E4}">
                <adec:decorative xmlns:adec="http://schemas.microsoft.com/office/drawing/2017/decorative" val="1"/>
              </a:ext>
            </a:extLst>
          </p:cNvPr>
          <p:cNvSpPr/>
          <p:nvPr/>
        </p:nvSpPr>
        <p:spPr>
          <a:xfrm>
            <a:off x="481007" y="3933311"/>
            <a:ext cx="11147071" cy="2434825"/>
          </a:xfrm>
          <a:prstGeom prst="rect">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01D4BAB-2678-4A19-A575-C47CAF1446E5}"/>
              </a:ext>
            </a:extLst>
          </p:cNvPr>
          <p:cNvSpPr>
            <a:spLocks noGrp="1"/>
          </p:cNvSpPr>
          <p:nvPr>
            <p:ph type="title"/>
          </p:nvPr>
        </p:nvSpPr>
        <p:spPr>
          <a:xfrm>
            <a:off x="482600" y="978408"/>
            <a:ext cx="10634472" cy="2591509"/>
          </a:xfrm>
          <a:prstGeom prst="rect">
            <a:avLst/>
          </a:prstGeom>
        </p:spPr>
        <p:txBody>
          <a:bodyPr anchor="b"/>
          <a:lstStyle/>
          <a:p>
            <a:r>
              <a:rPr lang="en-US"/>
              <a:t>Click to edit Master title style</a:t>
            </a:r>
          </a:p>
        </p:txBody>
      </p:sp>
      <p:sp>
        <p:nvSpPr>
          <p:cNvPr id="3" name="Date Placeholder 2">
            <a:extLst>
              <a:ext uri="{FF2B5EF4-FFF2-40B4-BE49-F238E27FC236}">
                <a16:creationId xmlns:a16="http://schemas.microsoft.com/office/drawing/2014/main" id="{4047C89E-0ABD-4FD2-924C-894345ADFED8}"/>
              </a:ext>
            </a:extLst>
          </p:cNvPr>
          <p:cNvSpPr>
            <a:spLocks noGrp="1"/>
          </p:cNvSpPr>
          <p:nvPr>
            <p:ph type="dt" sz="half" idx="10"/>
          </p:nvPr>
        </p:nvSpPr>
        <p:spPr/>
        <p:txBody>
          <a:bodyPr/>
          <a:lstStyle/>
          <a:p>
            <a:fld id="{81B8F32D-D8B6-4B9E-9CBF-DCAC30B7B93D}" type="datetimeFigureOut">
              <a:rPr lang="en-US" smtClean="0"/>
              <a:t>5/21/2021</a:t>
            </a:fld>
            <a:endParaRPr lang="en-US"/>
          </a:p>
        </p:txBody>
      </p:sp>
      <p:sp>
        <p:nvSpPr>
          <p:cNvPr id="4" name="Footer Placeholder 3">
            <a:extLst>
              <a:ext uri="{FF2B5EF4-FFF2-40B4-BE49-F238E27FC236}">
                <a16:creationId xmlns:a16="http://schemas.microsoft.com/office/drawing/2014/main" id="{553026CE-9CC8-403B-88B1-184D16532A8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3B3D616-3C18-401B-A792-E75149FDFC47}"/>
              </a:ext>
            </a:extLst>
          </p:cNvPr>
          <p:cNvSpPr>
            <a:spLocks noGrp="1"/>
          </p:cNvSpPr>
          <p:nvPr>
            <p:ph type="sldNum" sz="quarter" idx="12"/>
          </p:nvPr>
        </p:nvSpPr>
        <p:spPr/>
        <p:txBody>
          <a:bodyPr/>
          <a:lstStyle/>
          <a:p>
            <a:fld id="{60553ECD-7F6D-420D-93CA-D8D15EB427AC}" type="slidenum">
              <a:rPr lang="en-US" smtClean="0"/>
              <a:t>‹#›</a:t>
            </a:fld>
            <a:endParaRPr lang="en-US"/>
          </a:p>
        </p:txBody>
      </p:sp>
      <p:cxnSp>
        <p:nvCxnSpPr>
          <p:cNvPr id="7" name="Straight Connector 6">
            <a:extLst>
              <a:ext uri="{FF2B5EF4-FFF2-40B4-BE49-F238E27FC236}">
                <a16:creationId xmlns:a16="http://schemas.microsoft.com/office/drawing/2014/main" id="{04EC6F70-D800-4067-A36A-5BBFC8018E2D}"/>
              </a:ext>
              <a:ext uri="{C183D7F6-B498-43B3-948B-1728B52AA6E4}">
                <adec:decorative xmlns:adec="http://schemas.microsoft.com/office/drawing/2017/decorative" val="1"/>
              </a:ext>
            </a:extLst>
          </p:cNvPr>
          <p:cNvCxnSpPr>
            <a:cxnSpLocks/>
          </p:cNvCxnSpPr>
          <p:nvPr/>
        </p:nvCxnSpPr>
        <p:spPr>
          <a:xfrm>
            <a:off x="482600" y="3933311"/>
            <a:ext cx="11147071"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42B66CB6-8988-4FBA-8524-726765A5F2AA}"/>
              </a:ext>
              <a:ext uri="{C183D7F6-B498-43B3-948B-1728B52AA6E4}">
                <adec:decorative xmlns:adec="http://schemas.microsoft.com/office/drawing/2017/decorative" val="1"/>
              </a:ext>
            </a:extLst>
          </p:cNvPr>
          <p:cNvCxnSpPr>
            <a:cxnSpLocks/>
          </p:cNvCxnSpPr>
          <p:nvPr/>
        </p:nvCxnSpPr>
        <p:spPr>
          <a:xfrm>
            <a:off x="481007" y="6368138"/>
            <a:ext cx="11147071" cy="0"/>
          </a:xfrm>
          <a:prstGeom prst="line">
            <a:avLst/>
          </a:prstGeom>
          <a:ln w="28575">
            <a:solidFill>
              <a:schemeClr val="tx2"/>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29188589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5C73F84-0C6B-4EF4-9405-C389824999D4}"/>
              </a:ext>
            </a:extLst>
          </p:cNvPr>
          <p:cNvSpPr>
            <a:spLocks noGrp="1"/>
          </p:cNvSpPr>
          <p:nvPr>
            <p:ph type="dt" sz="half" idx="10"/>
          </p:nvPr>
        </p:nvSpPr>
        <p:spPr/>
        <p:txBody>
          <a:bodyPr/>
          <a:lstStyle/>
          <a:p>
            <a:fld id="{81B8F32D-D8B6-4B9E-9CBF-DCAC30B7B93D}" type="datetimeFigureOut">
              <a:rPr lang="en-US" smtClean="0"/>
              <a:t>5/21/2021</a:t>
            </a:fld>
            <a:endParaRPr lang="en-US"/>
          </a:p>
        </p:txBody>
      </p:sp>
      <p:sp>
        <p:nvSpPr>
          <p:cNvPr id="3" name="Footer Placeholder 2">
            <a:extLst>
              <a:ext uri="{FF2B5EF4-FFF2-40B4-BE49-F238E27FC236}">
                <a16:creationId xmlns:a16="http://schemas.microsoft.com/office/drawing/2014/main" id="{DCCEC807-744E-4C5C-8B15-09AED3E570A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DFBCB19-9F4B-474C-85C1-4A645A971827}"/>
              </a:ext>
            </a:extLst>
          </p:cNvPr>
          <p:cNvSpPr>
            <a:spLocks noGrp="1"/>
          </p:cNvSpPr>
          <p:nvPr>
            <p:ph type="sldNum" sz="quarter" idx="12"/>
          </p:nvPr>
        </p:nvSpPr>
        <p:spPr/>
        <p:txBody>
          <a:bodyPr/>
          <a:lstStyle/>
          <a:p>
            <a:fld id="{60553ECD-7F6D-420D-93CA-D8D15EB427AC}" type="slidenum">
              <a:rPr lang="en-US" smtClean="0"/>
              <a:t>‹#›</a:t>
            </a:fld>
            <a:endParaRPr lang="en-US"/>
          </a:p>
        </p:txBody>
      </p:sp>
    </p:spTree>
    <p:extLst>
      <p:ext uri="{BB962C8B-B14F-4D97-AF65-F5344CB8AC3E}">
        <p14:creationId xmlns:p14="http://schemas.microsoft.com/office/powerpoint/2010/main" val="328056034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6A88B0-DD6B-449B-AE32-D3192081E76F}"/>
              </a:ext>
            </a:extLst>
          </p:cNvPr>
          <p:cNvSpPr>
            <a:spLocks noGrp="1"/>
          </p:cNvSpPr>
          <p:nvPr>
            <p:ph type="title"/>
          </p:nvPr>
        </p:nvSpPr>
        <p:spPr>
          <a:xfrm>
            <a:off x="484632" y="978408"/>
            <a:ext cx="4287393" cy="2450592"/>
          </a:xfrm>
          <a:prstGeom prst="rect">
            <a:avLst/>
          </a:prstGeom>
        </p:spPr>
        <p:txBody>
          <a:bodyPr anchor="b"/>
          <a:lstStyle>
            <a:lvl1pPr>
              <a:defRPr lang="en-US" sz="5400" kern="1200" smtClean="0">
                <a:solidFill>
                  <a:schemeClr val="tx1"/>
                </a:solidFill>
                <a:latin typeface="+mj-lt"/>
                <a:ea typeface="+mj-ea"/>
                <a:cs typeface="+mj-cs"/>
              </a:defRPr>
            </a:lvl1pPr>
          </a:lstStyle>
          <a:p>
            <a:r>
              <a:rPr lang="en-US"/>
              <a:t>Click to edit Master title style</a:t>
            </a:r>
          </a:p>
        </p:txBody>
      </p:sp>
      <p:sp>
        <p:nvSpPr>
          <p:cNvPr id="3" name="Content Placeholder 2">
            <a:extLst>
              <a:ext uri="{FF2B5EF4-FFF2-40B4-BE49-F238E27FC236}">
                <a16:creationId xmlns:a16="http://schemas.microsoft.com/office/drawing/2014/main" id="{F4F22ED6-5B69-4B3B-BF96-3A75F2107FA6}"/>
              </a:ext>
            </a:extLst>
          </p:cNvPr>
          <p:cNvSpPr>
            <a:spLocks noGrp="1"/>
          </p:cNvSpPr>
          <p:nvPr>
            <p:ph idx="1"/>
          </p:nvPr>
        </p:nvSpPr>
        <p:spPr>
          <a:xfrm>
            <a:off x="5183187" y="987425"/>
            <a:ext cx="6446484"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7704043-D45F-440A-A15D-2718A913E05A}"/>
              </a:ext>
            </a:extLst>
          </p:cNvPr>
          <p:cNvSpPr>
            <a:spLocks noGrp="1"/>
          </p:cNvSpPr>
          <p:nvPr>
            <p:ph type="body" sz="half" idx="2"/>
          </p:nvPr>
        </p:nvSpPr>
        <p:spPr>
          <a:xfrm>
            <a:off x="484632" y="3645074"/>
            <a:ext cx="4287393" cy="2223914"/>
          </a:xfrm>
        </p:spPr>
        <p:txBody>
          <a:bodyPr/>
          <a:lstStyle>
            <a:lvl1pPr marL="0" indent="0">
              <a:buNone/>
              <a:defRPr lang="en-US" sz="2400" i="1" kern="1200" dirty="0" smtClean="0">
                <a:solidFill>
                  <a:schemeClr val="tx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B0072DC-7326-43E7-806C-B690C439E8A8}"/>
              </a:ext>
            </a:extLst>
          </p:cNvPr>
          <p:cNvSpPr>
            <a:spLocks noGrp="1"/>
          </p:cNvSpPr>
          <p:nvPr>
            <p:ph type="dt" sz="half" idx="10"/>
          </p:nvPr>
        </p:nvSpPr>
        <p:spPr/>
        <p:txBody>
          <a:bodyPr/>
          <a:lstStyle/>
          <a:p>
            <a:fld id="{81B8F32D-D8B6-4B9E-9CBF-DCAC30B7B93D}" type="datetimeFigureOut">
              <a:rPr lang="en-US" smtClean="0"/>
              <a:t>5/21/2021</a:t>
            </a:fld>
            <a:endParaRPr lang="en-US"/>
          </a:p>
        </p:txBody>
      </p:sp>
      <p:sp>
        <p:nvSpPr>
          <p:cNvPr id="6" name="Footer Placeholder 5">
            <a:extLst>
              <a:ext uri="{FF2B5EF4-FFF2-40B4-BE49-F238E27FC236}">
                <a16:creationId xmlns:a16="http://schemas.microsoft.com/office/drawing/2014/main" id="{73F89A0F-B8C6-4AA6-A9C4-4A454F42241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E57A616-A4F2-4FC5-88DE-B4E6BA542895}"/>
              </a:ext>
            </a:extLst>
          </p:cNvPr>
          <p:cNvSpPr>
            <a:spLocks noGrp="1"/>
          </p:cNvSpPr>
          <p:nvPr>
            <p:ph type="sldNum" sz="quarter" idx="12"/>
          </p:nvPr>
        </p:nvSpPr>
        <p:spPr/>
        <p:txBody>
          <a:bodyPr/>
          <a:lstStyle/>
          <a:p>
            <a:fld id="{60553ECD-7F6D-420D-93CA-D8D15EB427AC}" type="slidenum">
              <a:rPr lang="en-US" smtClean="0"/>
              <a:t>‹#›</a:t>
            </a:fld>
            <a:endParaRPr lang="en-US"/>
          </a:p>
        </p:txBody>
      </p:sp>
    </p:spTree>
    <p:extLst>
      <p:ext uri="{BB962C8B-B14F-4D97-AF65-F5344CB8AC3E}">
        <p14:creationId xmlns:p14="http://schemas.microsoft.com/office/powerpoint/2010/main" val="36697089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6B773D-D007-4687-BA9C-9F229829B5EF}"/>
              </a:ext>
            </a:extLst>
          </p:cNvPr>
          <p:cNvSpPr>
            <a:spLocks noGrp="1"/>
          </p:cNvSpPr>
          <p:nvPr>
            <p:ph type="title"/>
          </p:nvPr>
        </p:nvSpPr>
        <p:spPr>
          <a:xfrm>
            <a:off x="484632" y="978407"/>
            <a:ext cx="4287393" cy="2450593"/>
          </a:xfrm>
          <a:prstGeom prst="rect">
            <a:avLst/>
          </a:prstGeom>
        </p:spPr>
        <p:txBody>
          <a:bodyPr anchor="b"/>
          <a:lstStyle>
            <a:lvl1pPr>
              <a:defRPr lang="en-US" sz="5400" kern="1200" smtClean="0">
                <a:solidFill>
                  <a:schemeClr val="tx1"/>
                </a:solidFill>
                <a:latin typeface="+mj-lt"/>
                <a:ea typeface="+mj-ea"/>
                <a:cs typeface="+mj-cs"/>
              </a:defRPr>
            </a:lvl1pPr>
          </a:lstStyle>
          <a:p>
            <a:r>
              <a:rPr lang="en-US"/>
              <a:t>Click to edit Master title style</a:t>
            </a:r>
          </a:p>
        </p:txBody>
      </p:sp>
      <p:sp>
        <p:nvSpPr>
          <p:cNvPr id="3" name="Picture Placeholder 2">
            <a:extLst>
              <a:ext uri="{FF2B5EF4-FFF2-40B4-BE49-F238E27FC236}">
                <a16:creationId xmlns:a16="http://schemas.microsoft.com/office/drawing/2014/main" id="{3A3A75FC-78D2-4EF5-884F-11B7BACF799A}"/>
              </a:ext>
            </a:extLst>
          </p:cNvPr>
          <p:cNvSpPr>
            <a:spLocks noGrp="1"/>
          </p:cNvSpPr>
          <p:nvPr>
            <p:ph type="pic" idx="1"/>
          </p:nvPr>
        </p:nvSpPr>
        <p:spPr>
          <a:xfrm>
            <a:off x="5183187" y="987425"/>
            <a:ext cx="6446483"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CD7CE0BB-D335-4391-A23F-194C575CAF8F}"/>
              </a:ext>
            </a:extLst>
          </p:cNvPr>
          <p:cNvSpPr>
            <a:spLocks noGrp="1"/>
          </p:cNvSpPr>
          <p:nvPr>
            <p:ph type="body" sz="half" idx="2"/>
          </p:nvPr>
        </p:nvSpPr>
        <p:spPr>
          <a:xfrm>
            <a:off x="484632" y="3645074"/>
            <a:ext cx="4287393" cy="2223914"/>
          </a:xfrm>
        </p:spPr>
        <p:txBody>
          <a:bodyPr/>
          <a:lstStyle>
            <a:lvl1pPr marL="0" indent="0">
              <a:buNone/>
              <a:defRPr lang="en-US" sz="2400" i="1" kern="1200" smtClean="0">
                <a:solidFill>
                  <a:schemeClr val="tx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C7701E1-B97B-4DA5-B9AD-07B7C12476AE}"/>
              </a:ext>
            </a:extLst>
          </p:cNvPr>
          <p:cNvSpPr>
            <a:spLocks noGrp="1"/>
          </p:cNvSpPr>
          <p:nvPr>
            <p:ph type="dt" sz="half" idx="10"/>
          </p:nvPr>
        </p:nvSpPr>
        <p:spPr/>
        <p:txBody>
          <a:bodyPr/>
          <a:lstStyle/>
          <a:p>
            <a:fld id="{81B8F32D-D8B6-4B9E-9CBF-DCAC30B7B93D}" type="datetimeFigureOut">
              <a:rPr lang="en-US" smtClean="0"/>
              <a:t>5/21/2021</a:t>
            </a:fld>
            <a:endParaRPr lang="en-US"/>
          </a:p>
        </p:txBody>
      </p:sp>
      <p:sp>
        <p:nvSpPr>
          <p:cNvPr id="6" name="Footer Placeholder 5">
            <a:extLst>
              <a:ext uri="{FF2B5EF4-FFF2-40B4-BE49-F238E27FC236}">
                <a16:creationId xmlns:a16="http://schemas.microsoft.com/office/drawing/2014/main" id="{076D9CF8-F42F-4618-9F26-8BFE56487AA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9CA2023-1ECA-4A96-BDC7-F7FA4368BE1B}"/>
              </a:ext>
            </a:extLst>
          </p:cNvPr>
          <p:cNvSpPr>
            <a:spLocks noGrp="1"/>
          </p:cNvSpPr>
          <p:nvPr>
            <p:ph type="sldNum" sz="quarter" idx="12"/>
          </p:nvPr>
        </p:nvSpPr>
        <p:spPr/>
        <p:txBody>
          <a:bodyPr/>
          <a:lstStyle/>
          <a:p>
            <a:fld id="{60553ECD-7F6D-420D-93CA-D8D15EB427AC}" type="slidenum">
              <a:rPr lang="en-US" smtClean="0"/>
              <a:t>‹#›</a:t>
            </a:fld>
            <a:endParaRPr lang="en-US"/>
          </a:p>
        </p:txBody>
      </p:sp>
    </p:spTree>
    <p:extLst>
      <p:ext uri="{BB962C8B-B14F-4D97-AF65-F5344CB8AC3E}">
        <p14:creationId xmlns:p14="http://schemas.microsoft.com/office/powerpoint/2010/main" val="40643450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1999A10-4355-4A13-B008-196B21ABEEAF}"/>
              </a:ext>
              <a:ext uri="{C183D7F6-B498-43B3-948B-1728B52AA6E4}">
                <adec:decorative xmlns:adec="http://schemas.microsoft.com/office/drawing/2017/decorative" val="1"/>
              </a:ext>
            </a:extLst>
          </p:cNvPr>
          <p:cNvSpPr/>
          <p:nvPr/>
        </p:nvSpPr>
        <p:spPr>
          <a:xfrm>
            <a:off x="482600" y="483576"/>
            <a:ext cx="11147071" cy="2434825"/>
          </a:xfrm>
          <a:prstGeom prst="rect">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F36D448-AFEA-4483-B0E4-002840525CDD}"/>
              </a:ext>
            </a:extLst>
          </p:cNvPr>
          <p:cNvSpPr>
            <a:spLocks noGrp="1"/>
          </p:cNvSpPr>
          <p:nvPr>
            <p:ph type="title"/>
          </p:nvPr>
        </p:nvSpPr>
        <p:spPr>
          <a:xfrm>
            <a:off x="482600" y="978408"/>
            <a:ext cx="10506991" cy="17552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F216234-4516-4303-8F60-A8127D89A5E5}"/>
              </a:ext>
            </a:extLst>
          </p:cNvPr>
          <p:cNvSpPr>
            <a:spLocks noGrp="1"/>
          </p:cNvSpPr>
          <p:nvPr>
            <p:ph type="body" orient="vert" idx="1"/>
          </p:nvPr>
        </p:nvSpPr>
        <p:spPr>
          <a:xfrm>
            <a:off x="484192" y="3103131"/>
            <a:ext cx="10506991" cy="309294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46B5D50-A474-462B-A807-DF186B1C2F48}"/>
              </a:ext>
            </a:extLst>
          </p:cNvPr>
          <p:cNvSpPr>
            <a:spLocks noGrp="1"/>
          </p:cNvSpPr>
          <p:nvPr>
            <p:ph type="dt" sz="half" idx="10"/>
          </p:nvPr>
        </p:nvSpPr>
        <p:spPr/>
        <p:txBody>
          <a:bodyPr/>
          <a:lstStyle/>
          <a:p>
            <a:fld id="{81B8F32D-D8B6-4B9E-9CBF-DCAC30B7B93D}" type="datetimeFigureOut">
              <a:rPr lang="en-US" smtClean="0"/>
              <a:t>5/21/2021</a:t>
            </a:fld>
            <a:endParaRPr lang="en-US"/>
          </a:p>
        </p:txBody>
      </p:sp>
      <p:sp>
        <p:nvSpPr>
          <p:cNvPr id="5" name="Footer Placeholder 4">
            <a:extLst>
              <a:ext uri="{FF2B5EF4-FFF2-40B4-BE49-F238E27FC236}">
                <a16:creationId xmlns:a16="http://schemas.microsoft.com/office/drawing/2014/main" id="{F8BF1DAF-2E2D-46ED-AA3E-3D2FE403999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2FC771-EB13-4EB5-A0A2-3968C6ABBD4E}"/>
              </a:ext>
            </a:extLst>
          </p:cNvPr>
          <p:cNvSpPr>
            <a:spLocks noGrp="1"/>
          </p:cNvSpPr>
          <p:nvPr>
            <p:ph type="sldNum" sz="quarter" idx="12"/>
          </p:nvPr>
        </p:nvSpPr>
        <p:spPr/>
        <p:txBody>
          <a:bodyPr/>
          <a:lstStyle/>
          <a:p>
            <a:fld id="{60553ECD-7F6D-420D-93CA-D8D15EB427AC}" type="slidenum">
              <a:rPr lang="en-US" smtClean="0"/>
              <a:t>‹#›</a:t>
            </a:fld>
            <a:endParaRPr lang="en-US"/>
          </a:p>
        </p:txBody>
      </p:sp>
      <p:cxnSp>
        <p:nvCxnSpPr>
          <p:cNvPr id="8" name="Straight Connector 7">
            <a:extLst>
              <a:ext uri="{FF2B5EF4-FFF2-40B4-BE49-F238E27FC236}">
                <a16:creationId xmlns:a16="http://schemas.microsoft.com/office/drawing/2014/main" id="{B3B596B8-8230-4695-8D76-F06AFA8156C3}"/>
              </a:ext>
              <a:ext uri="{C183D7F6-B498-43B3-948B-1728B52AA6E4}">
                <adec:decorative xmlns:adec="http://schemas.microsoft.com/office/drawing/2017/decorative" val="1"/>
              </a:ext>
            </a:extLst>
          </p:cNvPr>
          <p:cNvCxnSpPr>
            <a:cxnSpLocks/>
          </p:cNvCxnSpPr>
          <p:nvPr/>
        </p:nvCxnSpPr>
        <p:spPr>
          <a:xfrm>
            <a:off x="482600" y="2918401"/>
            <a:ext cx="11147071"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C53EBF93-5FD9-4F4E-8485-7B937145CD08}"/>
              </a:ext>
              <a:ext uri="{C183D7F6-B498-43B3-948B-1728B52AA6E4}">
                <adec:decorative xmlns:adec="http://schemas.microsoft.com/office/drawing/2017/decorative" val="1"/>
              </a:ext>
            </a:extLst>
          </p:cNvPr>
          <p:cNvCxnSpPr>
            <a:cxnSpLocks/>
          </p:cNvCxnSpPr>
          <p:nvPr/>
        </p:nvCxnSpPr>
        <p:spPr>
          <a:xfrm>
            <a:off x="482600" y="489855"/>
            <a:ext cx="11147071" cy="0"/>
          </a:xfrm>
          <a:prstGeom prst="line">
            <a:avLst/>
          </a:prstGeom>
          <a:ln w="28575">
            <a:solidFill>
              <a:schemeClr val="tx2"/>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50199630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66B4D06-C7C6-4949-8EB2-F03ED999A2BB}"/>
              </a:ext>
            </a:extLst>
          </p:cNvPr>
          <p:cNvSpPr>
            <a:spLocks noGrp="1"/>
          </p:cNvSpPr>
          <p:nvPr>
            <p:ph type="title" orient="vert"/>
          </p:nvPr>
        </p:nvSpPr>
        <p:spPr>
          <a:xfrm>
            <a:off x="8041710" y="978408"/>
            <a:ext cx="2947881" cy="5124777"/>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C921B9D-8C11-4176-AF22-89F972E21284}"/>
              </a:ext>
            </a:extLst>
          </p:cNvPr>
          <p:cNvSpPr>
            <a:spLocks noGrp="1"/>
          </p:cNvSpPr>
          <p:nvPr>
            <p:ph type="body" orient="vert" idx="1"/>
          </p:nvPr>
        </p:nvSpPr>
        <p:spPr>
          <a:xfrm>
            <a:off x="484632" y="978408"/>
            <a:ext cx="7256453" cy="512477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AFA9E1C-8E18-4A35-9BD8-427B1D14BB8E}"/>
              </a:ext>
            </a:extLst>
          </p:cNvPr>
          <p:cNvSpPr>
            <a:spLocks noGrp="1"/>
          </p:cNvSpPr>
          <p:nvPr>
            <p:ph type="dt" sz="half" idx="10"/>
          </p:nvPr>
        </p:nvSpPr>
        <p:spPr/>
        <p:txBody>
          <a:bodyPr/>
          <a:lstStyle/>
          <a:p>
            <a:fld id="{81B8F32D-D8B6-4B9E-9CBF-DCAC30B7B93D}" type="datetimeFigureOut">
              <a:rPr lang="en-US" smtClean="0"/>
              <a:t>5/21/2021</a:t>
            </a:fld>
            <a:endParaRPr lang="en-US"/>
          </a:p>
        </p:txBody>
      </p:sp>
      <p:sp>
        <p:nvSpPr>
          <p:cNvPr id="5" name="Footer Placeholder 4">
            <a:extLst>
              <a:ext uri="{FF2B5EF4-FFF2-40B4-BE49-F238E27FC236}">
                <a16:creationId xmlns:a16="http://schemas.microsoft.com/office/drawing/2014/main" id="{2E116CDB-7BB6-4DD2-A626-6DA8E569F2D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6D0403B-439E-449F-83B1-799EEC239A20}"/>
              </a:ext>
            </a:extLst>
          </p:cNvPr>
          <p:cNvSpPr>
            <a:spLocks noGrp="1"/>
          </p:cNvSpPr>
          <p:nvPr>
            <p:ph type="sldNum" sz="quarter" idx="12"/>
          </p:nvPr>
        </p:nvSpPr>
        <p:spPr/>
        <p:txBody>
          <a:bodyPr/>
          <a:lstStyle/>
          <a:p>
            <a:fld id="{60553ECD-7F6D-420D-93CA-D8D15EB427AC}" type="slidenum">
              <a:rPr lang="en-US" smtClean="0"/>
              <a:t>‹#›</a:t>
            </a:fld>
            <a:endParaRPr lang="en-US"/>
          </a:p>
        </p:txBody>
      </p:sp>
    </p:spTree>
    <p:extLst>
      <p:ext uri="{BB962C8B-B14F-4D97-AF65-F5344CB8AC3E}">
        <p14:creationId xmlns:p14="http://schemas.microsoft.com/office/powerpoint/2010/main" val="69648182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C87A535-3CAC-46BC-B2B2-3AE83EC3A561}"/>
              </a:ext>
            </a:extLst>
          </p:cNvPr>
          <p:cNvSpPr>
            <a:spLocks noGrp="1"/>
          </p:cNvSpPr>
          <p:nvPr>
            <p:ph type="title"/>
          </p:nvPr>
        </p:nvSpPr>
        <p:spPr>
          <a:xfrm>
            <a:off x="482600" y="978408"/>
            <a:ext cx="10506991" cy="2153099"/>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a:extLst>
              <a:ext uri="{FF2B5EF4-FFF2-40B4-BE49-F238E27FC236}">
                <a16:creationId xmlns:a16="http://schemas.microsoft.com/office/drawing/2014/main" id="{1D8EBDBD-59EC-46ED-BE79-6D37B531D692}"/>
              </a:ext>
            </a:extLst>
          </p:cNvPr>
          <p:cNvSpPr>
            <a:spLocks noGrp="1"/>
          </p:cNvSpPr>
          <p:nvPr>
            <p:ph type="body" idx="1"/>
          </p:nvPr>
        </p:nvSpPr>
        <p:spPr>
          <a:xfrm>
            <a:off x="482600" y="3306870"/>
            <a:ext cx="10506991" cy="257272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5921F5C-FD3D-42C7-90F4-5ECE6FFCFE7F}"/>
              </a:ext>
            </a:extLst>
          </p:cNvPr>
          <p:cNvSpPr>
            <a:spLocks noGrp="1"/>
          </p:cNvSpPr>
          <p:nvPr>
            <p:ph type="dt" sz="half" idx="2"/>
          </p:nvPr>
        </p:nvSpPr>
        <p:spPr>
          <a:xfrm>
            <a:off x="484632" y="100584"/>
            <a:ext cx="2743200" cy="365125"/>
          </a:xfrm>
          <a:prstGeom prst="rect">
            <a:avLst/>
          </a:prstGeom>
        </p:spPr>
        <p:txBody>
          <a:bodyPr vert="horz" lIns="91440" tIns="45720" rIns="91440" bIns="45720" rtlCol="0" anchor="ctr"/>
          <a:lstStyle>
            <a:lvl1pPr algn="l">
              <a:defRPr sz="900">
                <a:solidFill>
                  <a:schemeClr val="tx1"/>
                </a:solidFill>
              </a:defRPr>
            </a:lvl1pPr>
          </a:lstStyle>
          <a:p>
            <a:fld id="{81B8F32D-D8B6-4B9E-9CBF-DCAC30B7B93D}" type="datetimeFigureOut">
              <a:rPr lang="en-US" smtClean="0"/>
              <a:pPr/>
              <a:t>5/21/2021</a:t>
            </a:fld>
            <a:endParaRPr lang="en-US"/>
          </a:p>
        </p:txBody>
      </p:sp>
      <p:sp>
        <p:nvSpPr>
          <p:cNvPr id="5" name="Footer Placeholder 4">
            <a:extLst>
              <a:ext uri="{FF2B5EF4-FFF2-40B4-BE49-F238E27FC236}">
                <a16:creationId xmlns:a16="http://schemas.microsoft.com/office/drawing/2014/main" id="{0FE63D50-6D0B-4963-97B9-A32AE63235B8}"/>
              </a:ext>
            </a:extLst>
          </p:cNvPr>
          <p:cNvSpPr>
            <a:spLocks noGrp="1"/>
          </p:cNvSpPr>
          <p:nvPr>
            <p:ph type="ftr" sz="quarter" idx="3"/>
          </p:nvPr>
        </p:nvSpPr>
        <p:spPr>
          <a:xfrm>
            <a:off x="484632" y="6419088"/>
            <a:ext cx="4114800" cy="365125"/>
          </a:xfrm>
          <a:prstGeom prst="rect">
            <a:avLst/>
          </a:prstGeom>
        </p:spPr>
        <p:txBody>
          <a:bodyPr vert="horz" lIns="91440" tIns="45720" rIns="91440" bIns="45720" rtlCol="0" anchor="ctr"/>
          <a:lstStyle>
            <a:lvl1pPr algn="l">
              <a:defRPr sz="900">
                <a:solidFill>
                  <a:schemeClr val="tx1"/>
                </a:solidFill>
              </a:defRPr>
            </a:lvl1pPr>
          </a:lstStyle>
          <a:p>
            <a:endParaRPr lang="en-US"/>
          </a:p>
        </p:txBody>
      </p:sp>
      <p:sp>
        <p:nvSpPr>
          <p:cNvPr id="6" name="Slide Number Placeholder 5">
            <a:extLst>
              <a:ext uri="{FF2B5EF4-FFF2-40B4-BE49-F238E27FC236}">
                <a16:creationId xmlns:a16="http://schemas.microsoft.com/office/drawing/2014/main" id="{826B5E08-CAC3-4C87-B143-5F8956AE905D}"/>
              </a:ext>
            </a:extLst>
          </p:cNvPr>
          <p:cNvSpPr>
            <a:spLocks noGrp="1"/>
          </p:cNvSpPr>
          <p:nvPr>
            <p:ph type="sldNum" sz="quarter" idx="4"/>
          </p:nvPr>
        </p:nvSpPr>
        <p:spPr>
          <a:xfrm>
            <a:off x="10989591" y="100584"/>
            <a:ext cx="640080" cy="365125"/>
          </a:xfrm>
          <a:prstGeom prst="rect">
            <a:avLst/>
          </a:prstGeom>
        </p:spPr>
        <p:txBody>
          <a:bodyPr vert="horz" lIns="91440" tIns="45720" rIns="91440" bIns="45720" rtlCol="0" anchor="ctr"/>
          <a:lstStyle>
            <a:lvl1pPr algn="r">
              <a:defRPr sz="900">
                <a:solidFill>
                  <a:schemeClr val="tx1"/>
                </a:solidFill>
              </a:defRPr>
            </a:lvl1pPr>
          </a:lstStyle>
          <a:p>
            <a:fld id="{60553ECD-7F6D-420D-93CA-D8D15EB427AC}" type="slidenum">
              <a:rPr lang="en-US" smtClean="0"/>
              <a:pPr/>
              <a:t>‹#›</a:t>
            </a:fld>
            <a:endParaRPr lang="en-US"/>
          </a:p>
        </p:txBody>
      </p:sp>
      <p:cxnSp>
        <p:nvCxnSpPr>
          <p:cNvPr id="8" name="Straight Connector 7">
            <a:extLst>
              <a:ext uri="{FF2B5EF4-FFF2-40B4-BE49-F238E27FC236}">
                <a16:creationId xmlns:a16="http://schemas.microsoft.com/office/drawing/2014/main" id="{108D74AC-B125-4E11-BA53-E9E383966DF8}"/>
              </a:ext>
              <a:ext uri="{C183D7F6-B498-43B3-948B-1728B52AA6E4}">
                <adec:decorative xmlns:adec="http://schemas.microsoft.com/office/drawing/2017/decorative" val="1"/>
              </a:ext>
            </a:extLst>
          </p:cNvPr>
          <p:cNvCxnSpPr>
            <a:cxnSpLocks/>
          </p:cNvCxnSpPr>
          <p:nvPr/>
        </p:nvCxnSpPr>
        <p:spPr>
          <a:xfrm>
            <a:off x="482600" y="489855"/>
            <a:ext cx="11147071" cy="0"/>
          </a:xfrm>
          <a:prstGeom prst="line">
            <a:avLst/>
          </a:prstGeom>
          <a:ln w="28575">
            <a:solidFill>
              <a:schemeClr val="tx2"/>
            </a:solidFill>
          </a:ln>
        </p:spPr>
        <p:style>
          <a:lnRef idx="1">
            <a:schemeClr val="dk1"/>
          </a:lnRef>
          <a:fillRef idx="0">
            <a:schemeClr val="dk1"/>
          </a:fillRef>
          <a:effectRef idx="0">
            <a:schemeClr val="dk1"/>
          </a:effectRef>
          <a:fontRef idx="minor">
            <a:schemeClr val="tx1"/>
          </a:fontRef>
        </p:style>
      </p:cxnSp>
      <p:cxnSp>
        <p:nvCxnSpPr>
          <p:cNvPr id="10" name="Straight Connector 9">
            <a:extLst>
              <a:ext uri="{FF2B5EF4-FFF2-40B4-BE49-F238E27FC236}">
                <a16:creationId xmlns:a16="http://schemas.microsoft.com/office/drawing/2014/main" id="{9DC76EBE-FB9D-4054-B5D8-19E3EAFE40B2}"/>
              </a:ext>
              <a:ext uri="{C183D7F6-B498-43B3-948B-1728B52AA6E4}">
                <adec:decorative xmlns:adec="http://schemas.microsoft.com/office/drawing/2017/decorative" val="1"/>
              </a:ext>
            </a:extLst>
          </p:cNvPr>
          <p:cNvCxnSpPr>
            <a:cxnSpLocks/>
          </p:cNvCxnSpPr>
          <p:nvPr/>
        </p:nvCxnSpPr>
        <p:spPr>
          <a:xfrm>
            <a:off x="482600" y="6368138"/>
            <a:ext cx="11147071" cy="0"/>
          </a:xfrm>
          <a:prstGeom prst="line">
            <a:avLst/>
          </a:prstGeom>
          <a:ln w="28575">
            <a:solidFill>
              <a:schemeClr val="tx2"/>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487164764"/>
      </p:ext>
    </p:extLst>
  </p:cSld>
  <p:clrMap bg1="lt1" tx1="dk1" bg2="lt2" tx2="dk2" accent1="accent1" accent2="accent2" accent3="accent3" accent4="accent4" accent5="accent5" accent6="accent6" hlink="hlink" folHlink="folHlink"/>
  <p:sldLayoutIdLst>
    <p:sldLayoutId id="2147483683" r:id="rId1"/>
    <p:sldLayoutId id="2147483682" r:id="rId2"/>
    <p:sldLayoutId id="2147483681" r:id="rId3"/>
    <p:sldLayoutId id="2147483680" r:id="rId4"/>
    <p:sldLayoutId id="2147483679" r:id="rId5"/>
    <p:sldLayoutId id="2147483678" r:id="rId6"/>
    <p:sldLayoutId id="2147483677" r:id="rId7"/>
    <p:sldLayoutId id="2147483676" r:id="rId8"/>
    <p:sldLayoutId id="2147483675" r:id="rId9"/>
    <p:sldLayoutId id="2147483674" r:id="rId10"/>
    <p:sldLayoutId id="2147483673"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xStyles>
    <p:titleStyle>
      <a:lvl1pPr algn="l" defTabSz="914400" rtl="0" eaLnBrk="1" latinLnBrk="0" hangingPunct="1">
        <a:lnSpc>
          <a:spcPct val="100000"/>
        </a:lnSpc>
        <a:spcBef>
          <a:spcPct val="0"/>
        </a:spcBef>
        <a:buNone/>
        <a:defRPr sz="6600" kern="1200">
          <a:solidFill>
            <a:schemeClr val="tx1"/>
          </a:solidFill>
          <a:latin typeface="+mj-lt"/>
          <a:ea typeface="+mj-ea"/>
          <a:cs typeface="+mj-cs"/>
        </a:defRPr>
      </a:lvl1pPr>
    </p:titleStyle>
    <p:bodyStyle>
      <a:lvl1pPr marL="0" indent="0" algn="l" defTabSz="914400" rtl="0" eaLnBrk="1" latinLnBrk="0" hangingPunct="1">
        <a:lnSpc>
          <a:spcPct val="100000"/>
        </a:lnSpc>
        <a:spcBef>
          <a:spcPts val="1000"/>
        </a:spcBef>
        <a:buFont typeface="Arial" panose="020B0604020202020204" pitchFamily="34" charset="0"/>
        <a:buNone/>
        <a:defRPr sz="24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2pPr>
      <a:lvl3pPr marL="914400" indent="0" algn="l" defTabSz="914400" rtl="0" eaLnBrk="1" latinLnBrk="0" hangingPunct="1">
        <a:lnSpc>
          <a:spcPct val="100000"/>
        </a:lnSpc>
        <a:spcBef>
          <a:spcPts val="500"/>
        </a:spcBef>
        <a:buFont typeface="Arial" panose="020B0604020202020204" pitchFamily="34" charset="0"/>
        <a:buNone/>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4pPr>
      <a:lvl5pPr marL="1828800" indent="0" algn="l" defTabSz="914400" rtl="0" eaLnBrk="1" latinLnBrk="0" hangingPunct="1">
        <a:lnSpc>
          <a:spcPct val="10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1.xml.rels><?xml version="1.0" encoding="UTF-8" standalone="yes"?>
<Relationships xmlns="http://schemas.openxmlformats.org/package/2006/relationships"><Relationship Id="rId8" Type="http://schemas.openxmlformats.org/officeDocument/2006/relationships/customXml" Target="../ink/ink4.xml"/><Relationship Id="rId3" Type="http://schemas.openxmlformats.org/officeDocument/2006/relationships/image" Target="../media/image24.png"/><Relationship Id="rId7" Type="http://schemas.openxmlformats.org/officeDocument/2006/relationships/image" Target="../media/image26.png"/><Relationship Id="rId2" Type="http://schemas.openxmlformats.org/officeDocument/2006/relationships/customXml" Target="../ink/ink1.xml"/><Relationship Id="rId1" Type="http://schemas.openxmlformats.org/officeDocument/2006/relationships/slideLayout" Target="../slideLayouts/slideLayout2.xml"/><Relationship Id="rId6" Type="http://schemas.openxmlformats.org/officeDocument/2006/relationships/customXml" Target="../ink/ink3.xml"/><Relationship Id="rId5" Type="http://schemas.openxmlformats.org/officeDocument/2006/relationships/image" Target="../media/image25.png"/><Relationship Id="rId4" Type="http://schemas.openxmlformats.org/officeDocument/2006/relationships/customXml" Target="../ink/ink2.xml"/><Relationship Id="rId9" Type="http://schemas.openxmlformats.org/officeDocument/2006/relationships/image" Target="../media/image27.png"/></Relationships>
</file>

<file path=ppt/slides/_rels/slide12.xml.rels><?xml version="1.0" encoding="UTF-8" standalone="yes"?>
<Relationships xmlns="http://schemas.openxmlformats.org/package/2006/relationships"><Relationship Id="rId8" Type="http://schemas.openxmlformats.org/officeDocument/2006/relationships/customXml" Target="../ink/ink8.xml"/><Relationship Id="rId3" Type="http://schemas.openxmlformats.org/officeDocument/2006/relationships/image" Target="../media/image24.png"/><Relationship Id="rId7" Type="http://schemas.openxmlformats.org/officeDocument/2006/relationships/image" Target="../media/image26.png"/><Relationship Id="rId2" Type="http://schemas.openxmlformats.org/officeDocument/2006/relationships/customXml" Target="../ink/ink5.xml"/><Relationship Id="rId1" Type="http://schemas.openxmlformats.org/officeDocument/2006/relationships/slideLayout" Target="../slideLayouts/slideLayout2.xml"/><Relationship Id="rId6" Type="http://schemas.openxmlformats.org/officeDocument/2006/relationships/customXml" Target="../ink/ink7.xml"/><Relationship Id="rId11" Type="http://schemas.openxmlformats.org/officeDocument/2006/relationships/image" Target="../media/image29.png"/><Relationship Id="rId5" Type="http://schemas.openxmlformats.org/officeDocument/2006/relationships/image" Target="../media/image25.png"/><Relationship Id="rId10" Type="http://schemas.openxmlformats.org/officeDocument/2006/relationships/customXml" Target="../ink/ink9.xml"/><Relationship Id="rId4" Type="http://schemas.openxmlformats.org/officeDocument/2006/relationships/customXml" Target="../ink/ink6.xml"/><Relationship Id="rId9" Type="http://schemas.openxmlformats.org/officeDocument/2006/relationships/image" Target="../media/image2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3" Type="http://schemas.openxmlformats.org/officeDocument/2006/relationships/image" Target="../media/image35.png"/><Relationship Id="rId18" Type="http://schemas.openxmlformats.org/officeDocument/2006/relationships/customXml" Target="../ink/ink18.xml"/><Relationship Id="rId26" Type="http://schemas.openxmlformats.org/officeDocument/2006/relationships/customXml" Target="../ink/ink24.xml"/><Relationship Id="rId3" Type="http://schemas.openxmlformats.org/officeDocument/2006/relationships/image" Target="../media/image30.png"/><Relationship Id="rId21" Type="http://schemas.openxmlformats.org/officeDocument/2006/relationships/customXml" Target="../ink/ink21.xml"/><Relationship Id="rId34" Type="http://schemas.openxmlformats.org/officeDocument/2006/relationships/image" Target="../media/image43.png"/><Relationship Id="rId7" Type="http://schemas.openxmlformats.org/officeDocument/2006/relationships/image" Target="../media/image32.png"/><Relationship Id="rId12" Type="http://schemas.openxmlformats.org/officeDocument/2006/relationships/customXml" Target="../ink/ink15.xml"/><Relationship Id="rId17" Type="http://schemas.openxmlformats.org/officeDocument/2006/relationships/image" Target="../media/image37.png"/><Relationship Id="rId25" Type="http://schemas.openxmlformats.org/officeDocument/2006/relationships/image" Target="../media/image39.png"/><Relationship Id="rId33" Type="http://schemas.openxmlformats.org/officeDocument/2006/relationships/customXml" Target="../ink/ink28.xml"/><Relationship Id="rId2" Type="http://schemas.openxmlformats.org/officeDocument/2006/relationships/customXml" Target="../ink/ink10.xml"/><Relationship Id="rId16" Type="http://schemas.openxmlformats.org/officeDocument/2006/relationships/customXml" Target="../ink/ink17.xml"/><Relationship Id="rId20" Type="http://schemas.openxmlformats.org/officeDocument/2006/relationships/customXml" Target="../ink/ink20.xml"/><Relationship Id="rId29" Type="http://schemas.openxmlformats.org/officeDocument/2006/relationships/customXml" Target="../ink/ink26.xml"/><Relationship Id="rId1" Type="http://schemas.openxmlformats.org/officeDocument/2006/relationships/slideLayout" Target="../slideLayouts/slideLayout2.xml"/><Relationship Id="rId6" Type="http://schemas.openxmlformats.org/officeDocument/2006/relationships/customXml" Target="../ink/ink12.xml"/><Relationship Id="rId11" Type="http://schemas.openxmlformats.org/officeDocument/2006/relationships/image" Target="../media/image34.png"/><Relationship Id="rId24" Type="http://schemas.openxmlformats.org/officeDocument/2006/relationships/customXml" Target="../ink/ink23.xml"/><Relationship Id="rId32" Type="http://schemas.openxmlformats.org/officeDocument/2006/relationships/image" Target="../media/image42.png"/><Relationship Id="rId5" Type="http://schemas.openxmlformats.org/officeDocument/2006/relationships/image" Target="../media/image31.png"/><Relationship Id="rId15" Type="http://schemas.openxmlformats.org/officeDocument/2006/relationships/image" Target="../media/image36.png"/><Relationship Id="rId23" Type="http://schemas.openxmlformats.org/officeDocument/2006/relationships/image" Target="../media/image38.png"/><Relationship Id="rId28" Type="http://schemas.openxmlformats.org/officeDocument/2006/relationships/image" Target="../media/image40.png"/><Relationship Id="rId36" Type="http://schemas.openxmlformats.org/officeDocument/2006/relationships/image" Target="../media/image44.png"/><Relationship Id="rId10" Type="http://schemas.openxmlformats.org/officeDocument/2006/relationships/customXml" Target="../ink/ink14.xml"/><Relationship Id="rId19" Type="http://schemas.openxmlformats.org/officeDocument/2006/relationships/customXml" Target="../ink/ink19.xml"/><Relationship Id="rId31" Type="http://schemas.openxmlformats.org/officeDocument/2006/relationships/customXml" Target="../ink/ink27.xml"/><Relationship Id="rId4" Type="http://schemas.openxmlformats.org/officeDocument/2006/relationships/customXml" Target="../ink/ink11.xml"/><Relationship Id="rId9" Type="http://schemas.openxmlformats.org/officeDocument/2006/relationships/image" Target="../media/image33.png"/><Relationship Id="rId14" Type="http://schemas.openxmlformats.org/officeDocument/2006/relationships/customXml" Target="../ink/ink16.xml"/><Relationship Id="rId22" Type="http://schemas.openxmlformats.org/officeDocument/2006/relationships/customXml" Target="../ink/ink22.xml"/><Relationship Id="rId27" Type="http://schemas.openxmlformats.org/officeDocument/2006/relationships/customXml" Target="../ink/ink25.xml"/><Relationship Id="rId30" Type="http://schemas.openxmlformats.org/officeDocument/2006/relationships/image" Target="../media/image41.png"/><Relationship Id="rId35" Type="http://schemas.openxmlformats.org/officeDocument/2006/relationships/customXml" Target="../ink/ink29.xml"/><Relationship Id="rId8" Type="http://schemas.openxmlformats.org/officeDocument/2006/relationships/customXml" Target="../ink/ink13.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21.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2.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2.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Background Fill">
            <a:extLst>
              <a:ext uri="{FF2B5EF4-FFF2-40B4-BE49-F238E27FC236}">
                <a16:creationId xmlns:a16="http://schemas.microsoft.com/office/drawing/2014/main" id="{B6D694DB-A3FC-4F14-A225-17BEBA4416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w="9525" cap="flat">
            <a:noFill/>
            <a:prstDash val="solid"/>
            <a:miter/>
          </a:ln>
        </p:spPr>
        <p:txBody>
          <a:bodyPr rtlCol="0" anchor="ctr"/>
          <a:lstStyle/>
          <a:p>
            <a:endParaRPr lang="en-US">
              <a:solidFill>
                <a:schemeClr val="tx1"/>
              </a:solidFill>
            </a:endParaRPr>
          </a:p>
        </p:txBody>
      </p:sp>
      <p:pic>
        <p:nvPicPr>
          <p:cNvPr id="4" name="Picture 3">
            <a:extLst>
              <a:ext uri="{FF2B5EF4-FFF2-40B4-BE49-F238E27FC236}">
                <a16:creationId xmlns:a16="http://schemas.microsoft.com/office/drawing/2014/main" id="{F13F6240-A926-4423-AD93-FA833CAB6649}"/>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4">
            <a:alphaModFix/>
          </a:blip>
          <a:srcRect l="25"/>
          <a:stretch/>
        </p:blipFill>
        <p:spPr>
          <a:xfrm>
            <a:off x="1530" y="10"/>
            <a:ext cx="12188941" cy="6857990"/>
          </a:xfrm>
          <a:prstGeom prst="rect">
            <a:avLst/>
          </a:prstGeom>
        </p:spPr>
      </p:pic>
      <p:sp>
        <p:nvSpPr>
          <p:cNvPr id="11" name="Rectangle 10">
            <a:extLst>
              <a:ext uri="{FF2B5EF4-FFF2-40B4-BE49-F238E27FC236}">
                <a16:creationId xmlns:a16="http://schemas.microsoft.com/office/drawing/2014/main" id="{6233B4D5-2565-4CC0-A9B1-C9EA9E9DE3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89239" y="-389238"/>
            <a:ext cx="6858000" cy="7636476"/>
          </a:xfrm>
          <a:prstGeom prst="rect">
            <a:avLst/>
          </a:prstGeom>
          <a:gradFill>
            <a:gsLst>
              <a:gs pos="100000">
                <a:srgbClr val="000000">
                  <a:alpha val="0"/>
                </a:srgbClr>
              </a:gs>
              <a:gs pos="0">
                <a:schemeClr val="tx1"/>
              </a:gs>
              <a:gs pos="0">
                <a:srgbClr val="000000">
                  <a:alpha val="7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57199" y="1122363"/>
            <a:ext cx="5638801" cy="2387600"/>
          </a:xfrm>
        </p:spPr>
        <p:txBody>
          <a:bodyPr>
            <a:normAutofit/>
          </a:bodyPr>
          <a:lstStyle/>
          <a:p>
            <a:r>
              <a:rPr lang="en-GB">
                <a:solidFill>
                  <a:srgbClr val="FFFFFF"/>
                </a:solidFill>
                <a:cs typeface="Calibri Light"/>
              </a:rPr>
              <a:t>Phonics at Al-Islamia</a:t>
            </a:r>
            <a:endParaRPr lang="en-GB">
              <a:solidFill>
                <a:srgbClr val="FFFFFF"/>
              </a:solidFill>
            </a:endParaRPr>
          </a:p>
        </p:txBody>
      </p:sp>
      <p:sp>
        <p:nvSpPr>
          <p:cNvPr id="3" name="Subtitle 2"/>
          <p:cNvSpPr>
            <a:spLocks noGrp="1"/>
          </p:cNvSpPr>
          <p:nvPr>
            <p:ph type="subTitle" idx="1"/>
          </p:nvPr>
        </p:nvSpPr>
        <p:spPr>
          <a:xfrm>
            <a:off x="457199" y="3602038"/>
            <a:ext cx="5638801" cy="1655762"/>
          </a:xfrm>
        </p:spPr>
        <p:txBody>
          <a:bodyPr vert="horz" lIns="91440" tIns="45720" rIns="91440" bIns="45720" rtlCol="0">
            <a:normAutofit/>
          </a:bodyPr>
          <a:lstStyle/>
          <a:p>
            <a:r>
              <a:rPr lang="en-GB">
                <a:solidFill>
                  <a:srgbClr val="FFFFFF"/>
                </a:solidFill>
                <a:cs typeface="Calibri"/>
              </a:rPr>
              <a:t>Phonics and Decoding</a:t>
            </a:r>
            <a:endParaRPr lang="en-GB">
              <a:solidFill>
                <a:srgbClr val="FFFFFF"/>
              </a:solidFill>
            </a:endParaRPr>
          </a:p>
        </p:txBody>
      </p:sp>
      <p:cxnSp>
        <p:nvCxnSpPr>
          <p:cNvPr id="13" name="Straight Connector 12">
            <a:extLst>
              <a:ext uri="{FF2B5EF4-FFF2-40B4-BE49-F238E27FC236}">
                <a16:creationId xmlns:a16="http://schemas.microsoft.com/office/drawing/2014/main" id="{6D02D326-F829-4915-A540-3A4D5ADFC3D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489855"/>
            <a:ext cx="11147071" cy="0"/>
          </a:xfrm>
          <a:prstGeom prst="line">
            <a:avLst/>
          </a:prstGeom>
          <a:ln w="28575">
            <a:solidFill>
              <a:srgbClr val="FFFFFF"/>
            </a:solidFill>
          </a:ln>
        </p:spPr>
        <p:style>
          <a:lnRef idx="1">
            <a:schemeClr val="dk1"/>
          </a:lnRef>
          <a:fillRef idx="0">
            <a:schemeClr val="dk1"/>
          </a:fillRef>
          <a:effectRef idx="0">
            <a:schemeClr val="dk1"/>
          </a:effectRef>
          <a:fontRef idx="minor">
            <a:schemeClr val="tx1"/>
          </a:fontRef>
        </p:style>
      </p:cxnSp>
      <p:cxnSp>
        <p:nvCxnSpPr>
          <p:cNvPr id="15" name="Straight Connector 14">
            <a:extLst>
              <a:ext uri="{FF2B5EF4-FFF2-40B4-BE49-F238E27FC236}">
                <a16:creationId xmlns:a16="http://schemas.microsoft.com/office/drawing/2014/main" id="{D528E080-CC35-4F6C-9D3C-949904DC4D5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6368138"/>
            <a:ext cx="11147071" cy="0"/>
          </a:xfrm>
          <a:prstGeom prst="line">
            <a:avLst/>
          </a:prstGeom>
          <a:ln w="28575">
            <a:solidFill>
              <a:srgbClr val="FFFFFF"/>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0985722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2B0CFF1-78D7-4A83-A95E-71F9E38316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C84EE41-863A-4DE9-9A51-4F014D681F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9416" y="485369"/>
            <a:ext cx="11147071" cy="2460838"/>
          </a:xfrm>
          <a:prstGeom prst="rect">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3844552-E3EE-4F52-B2D0-B6CF737E6F80}"/>
              </a:ext>
            </a:extLst>
          </p:cNvPr>
          <p:cNvSpPr>
            <a:spLocks noGrp="1"/>
          </p:cNvSpPr>
          <p:nvPr>
            <p:ph type="title"/>
          </p:nvPr>
        </p:nvSpPr>
        <p:spPr>
          <a:xfrm>
            <a:off x="482601" y="976160"/>
            <a:ext cx="8411120" cy="1493871"/>
          </a:xfrm>
        </p:spPr>
        <p:txBody>
          <a:bodyPr>
            <a:normAutofit/>
          </a:bodyPr>
          <a:lstStyle/>
          <a:p>
            <a:r>
              <a:rPr lang="en-GB" sz="7200"/>
              <a:t>What is Phonics?</a:t>
            </a:r>
          </a:p>
        </p:txBody>
      </p:sp>
      <p:cxnSp>
        <p:nvCxnSpPr>
          <p:cNvPr id="12" name="Straight Connector 11">
            <a:extLst>
              <a:ext uri="{FF2B5EF4-FFF2-40B4-BE49-F238E27FC236}">
                <a16:creationId xmlns:a16="http://schemas.microsoft.com/office/drawing/2014/main" id="{23135360-3A7F-436F-B1EA-3628A78B57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489854"/>
            <a:ext cx="11147071"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08990BBA-8A0B-4EF5-A122-0815DEC1941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2918401"/>
            <a:ext cx="11147071"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sp>
        <p:nvSpPr>
          <p:cNvPr id="3" name="Content Placeholder 2">
            <a:extLst>
              <a:ext uri="{FF2B5EF4-FFF2-40B4-BE49-F238E27FC236}">
                <a16:creationId xmlns:a16="http://schemas.microsoft.com/office/drawing/2014/main" id="{B3E0A809-E259-44C7-93ED-C22FA0D979A3}"/>
              </a:ext>
            </a:extLst>
          </p:cNvPr>
          <p:cNvSpPr>
            <a:spLocks noGrp="1"/>
          </p:cNvSpPr>
          <p:nvPr>
            <p:ph idx="1"/>
          </p:nvPr>
        </p:nvSpPr>
        <p:spPr>
          <a:xfrm>
            <a:off x="482600" y="3408254"/>
            <a:ext cx="8411119" cy="2470031"/>
          </a:xfrm>
        </p:spPr>
        <p:txBody>
          <a:bodyPr vert="horz" lIns="91440" tIns="45720" rIns="91440" bIns="45720" rtlCol="0" anchor="t">
            <a:normAutofit/>
          </a:bodyPr>
          <a:lstStyle/>
          <a:p>
            <a:r>
              <a:rPr lang="en-GB" sz="2000"/>
              <a:t>According to the National Literacy Trust:</a:t>
            </a:r>
            <a:endParaRPr lang="en-US" sz="2000"/>
          </a:p>
          <a:p>
            <a:r>
              <a:rPr lang="en-GB" sz="2000"/>
              <a:t>'Phonics</a:t>
            </a:r>
            <a:r>
              <a:rPr lang="en-GB" sz="2000">
                <a:ea typeface="+mn-lt"/>
                <a:cs typeface="+mn-lt"/>
              </a:rPr>
              <a:t> is a way of teaching children how to read and write. It helps children hear, identify and use different sounds that distinguish one word from another in the English language. ... Phonics involves matching the sounds of spoken English with individual letters or groups of letters.'</a:t>
            </a:r>
            <a:endParaRPr lang="en-US" sz="2000">
              <a:ea typeface="+mn-lt"/>
              <a:cs typeface="+mn-lt"/>
            </a:endParaRPr>
          </a:p>
        </p:txBody>
      </p:sp>
      <p:cxnSp>
        <p:nvCxnSpPr>
          <p:cNvPr id="16" name="Straight Connector 15">
            <a:extLst>
              <a:ext uri="{FF2B5EF4-FFF2-40B4-BE49-F238E27FC236}">
                <a16:creationId xmlns:a16="http://schemas.microsoft.com/office/drawing/2014/main" id="{38045D80-B59B-4760-8DF9-AECD53044DA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6368138"/>
            <a:ext cx="11147071" cy="0"/>
          </a:xfrm>
          <a:prstGeom prst="line">
            <a:avLst/>
          </a:prstGeom>
          <a:ln w="28575">
            <a:solidFill>
              <a:schemeClr val="tx2"/>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8111180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612EE356-A629-4F1A-9BAD-E21B3B10D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28B7ED41-F3D7-4286-AD0B-B4A216D7E1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3410" y="489853"/>
            <a:ext cx="3990149" cy="5858102"/>
          </a:xfrm>
          <a:prstGeom prst="rect">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2433445-8D1D-4E32-ACF8-C1F8B4E23CCD}"/>
              </a:ext>
            </a:extLst>
          </p:cNvPr>
          <p:cNvSpPr>
            <a:spLocks noGrp="1"/>
          </p:cNvSpPr>
          <p:nvPr>
            <p:ph type="title"/>
          </p:nvPr>
        </p:nvSpPr>
        <p:spPr>
          <a:xfrm>
            <a:off x="678955" y="976152"/>
            <a:ext cx="3555211" cy="5024920"/>
          </a:xfrm>
        </p:spPr>
        <p:txBody>
          <a:bodyPr anchor="ctr">
            <a:normAutofit/>
          </a:bodyPr>
          <a:lstStyle/>
          <a:p>
            <a:r>
              <a:rPr lang="en-GB"/>
              <a:t>Why the Big Deal?</a:t>
            </a:r>
          </a:p>
        </p:txBody>
      </p:sp>
      <p:cxnSp>
        <p:nvCxnSpPr>
          <p:cNvPr id="29" name="Straight Connector 28">
            <a:extLst>
              <a:ext uri="{FF2B5EF4-FFF2-40B4-BE49-F238E27FC236}">
                <a16:creationId xmlns:a16="http://schemas.microsoft.com/office/drawing/2014/main" id="{0317483B-E60B-4F41-9448-D757B9FCD21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489855"/>
            <a:ext cx="11147071"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cxnSp>
        <p:nvCxnSpPr>
          <p:cNvPr id="31" name="Straight Connector 30">
            <a:extLst>
              <a:ext uri="{FF2B5EF4-FFF2-40B4-BE49-F238E27FC236}">
                <a16:creationId xmlns:a16="http://schemas.microsoft.com/office/drawing/2014/main" id="{2EB44B66-1945-4638-8E9A-4F49493D7F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6368138"/>
            <a:ext cx="11147071"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graphicFrame>
        <p:nvGraphicFramePr>
          <p:cNvPr id="21" name="Content Placeholder 2">
            <a:extLst>
              <a:ext uri="{FF2B5EF4-FFF2-40B4-BE49-F238E27FC236}">
                <a16:creationId xmlns:a16="http://schemas.microsoft.com/office/drawing/2014/main" id="{6759C4C0-DF39-4E75-84BA-3A0D98B0F723}"/>
              </a:ext>
            </a:extLst>
          </p:cNvPr>
          <p:cNvGraphicFramePr>
            <a:graphicFrameLocks noGrp="1"/>
          </p:cNvGraphicFramePr>
          <p:nvPr>
            <p:ph idx="1"/>
            <p:extLst>
              <p:ext uri="{D42A27DB-BD31-4B8C-83A1-F6EECF244321}">
                <p14:modId xmlns:p14="http://schemas.microsoft.com/office/powerpoint/2010/main" val="3981966175"/>
              </p:ext>
            </p:extLst>
          </p:nvPr>
        </p:nvGraphicFramePr>
        <p:xfrm>
          <a:off x="4796496" y="636527"/>
          <a:ext cx="6833175" cy="558494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174352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728CACC5-D86B-49F3-9C70-374B1C9717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CD0FC0E-03F8-4DDF-8FCB-D85BD8C4F152}"/>
              </a:ext>
            </a:extLst>
          </p:cNvPr>
          <p:cNvSpPr>
            <a:spLocks noGrp="1"/>
          </p:cNvSpPr>
          <p:nvPr>
            <p:ph type="title"/>
          </p:nvPr>
        </p:nvSpPr>
        <p:spPr>
          <a:xfrm>
            <a:off x="482601" y="976160"/>
            <a:ext cx="8411120" cy="1493871"/>
          </a:xfrm>
        </p:spPr>
        <p:txBody>
          <a:bodyPr>
            <a:normAutofit/>
          </a:bodyPr>
          <a:lstStyle/>
          <a:p>
            <a:pPr>
              <a:lnSpc>
                <a:spcPct val="90000"/>
              </a:lnSpc>
            </a:pPr>
            <a:r>
              <a:rPr lang="en-GB" sz="5000"/>
              <a:t>SSP – Systematic, Synthetic Phonics</a:t>
            </a:r>
          </a:p>
        </p:txBody>
      </p:sp>
      <p:cxnSp>
        <p:nvCxnSpPr>
          <p:cNvPr id="33" name="Straight Connector 32">
            <a:extLst>
              <a:ext uri="{FF2B5EF4-FFF2-40B4-BE49-F238E27FC236}">
                <a16:creationId xmlns:a16="http://schemas.microsoft.com/office/drawing/2014/main" id="{ABFB8799-63B8-4407-9098-F9346BDCDF4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489855"/>
            <a:ext cx="11147071"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cxnSp>
        <p:nvCxnSpPr>
          <p:cNvPr id="35" name="Straight Connector 34">
            <a:extLst>
              <a:ext uri="{FF2B5EF4-FFF2-40B4-BE49-F238E27FC236}">
                <a16:creationId xmlns:a16="http://schemas.microsoft.com/office/drawing/2014/main" id="{08990BBA-8A0B-4EF5-A122-0815DEC1941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2918401"/>
            <a:ext cx="11147071"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cxnSp>
        <p:nvCxnSpPr>
          <p:cNvPr id="37" name="Straight Connector 36">
            <a:extLst>
              <a:ext uri="{FF2B5EF4-FFF2-40B4-BE49-F238E27FC236}">
                <a16:creationId xmlns:a16="http://schemas.microsoft.com/office/drawing/2014/main" id="{DBBBC5F1-8CFF-46BA-BD62-FC5AA477AAF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6368138"/>
            <a:ext cx="11147071"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graphicFrame>
        <p:nvGraphicFramePr>
          <p:cNvPr id="16" name="Content Placeholder 2">
            <a:extLst>
              <a:ext uri="{FF2B5EF4-FFF2-40B4-BE49-F238E27FC236}">
                <a16:creationId xmlns:a16="http://schemas.microsoft.com/office/drawing/2014/main" id="{6C9CE02C-4BF2-4161-8CDB-E5398DB2DAB6}"/>
              </a:ext>
            </a:extLst>
          </p:cNvPr>
          <p:cNvGraphicFramePr>
            <a:graphicFrameLocks noGrp="1"/>
          </p:cNvGraphicFramePr>
          <p:nvPr>
            <p:ph idx="1"/>
            <p:extLst>
              <p:ext uri="{D42A27DB-BD31-4B8C-83A1-F6EECF244321}">
                <p14:modId xmlns:p14="http://schemas.microsoft.com/office/powerpoint/2010/main" val="3021683834"/>
              </p:ext>
            </p:extLst>
          </p:nvPr>
        </p:nvGraphicFramePr>
        <p:xfrm>
          <a:off x="482600" y="3306763"/>
          <a:ext cx="10507663" cy="25733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860338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12EE356-A629-4F1A-9BAD-E21B3B10D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8B7ED41-F3D7-4286-AD0B-B4A216D7E1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3410" y="489853"/>
            <a:ext cx="3990149" cy="5858102"/>
          </a:xfrm>
          <a:prstGeom prst="rect">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BFA9F6A-E895-4DD9-843E-C369C7B83A1D}"/>
              </a:ext>
            </a:extLst>
          </p:cNvPr>
          <p:cNvSpPr>
            <a:spLocks noGrp="1"/>
          </p:cNvSpPr>
          <p:nvPr>
            <p:ph type="title"/>
          </p:nvPr>
        </p:nvSpPr>
        <p:spPr>
          <a:xfrm>
            <a:off x="678955" y="976152"/>
            <a:ext cx="3555211" cy="5024920"/>
          </a:xfrm>
        </p:spPr>
        <p:txBody>
          <a:bodyPr anchor="ctr">
            <a:normAutofit/>
          </a:bodyPr>
          <a:lstStyle/>
          <a:p>
            <a:r>
              <a:rPr lang="en-GB"/>
              <a:t>Phases</a:t>
            </a:r>
          </a:p>
        </p:txBody>
      </p:sp>
      <p:cxnSp>
        <p:nvCxnSpPr>
          <p:cNvPr id="13" name="Straight Connector 12">
            <a:extLst>
              <a:ext uri="{FF2B5EF4-FFF2-40B4-BE49-F238E27FC236}">
                <a16:creationId xmlns:a16="http://schemas.microsoft.com/office/drawing/2014/main" id="{0317483B-E60B-4F41-9448-D757B9FCD21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489855"/>
            <a:ext cx="11147071"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cxnSp>
        <p:nvCxnSpPr>
          <p:cNvPr id="15" name="Straight Connector 14">
            <a:extLst>
              <a:ext uri="{FF2B5EF4-FFF2-40B4-BE49-F238E27FC236}">
                <a16:creationId xmlns:a16="http://schemas.microsoft.com/office/drawing/2014/main" id="{2EB44B66-1945-4638-8E9A-4F49493D7F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6368138"/>
            <a:ext cx="11147071"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graphicFrame>
        <p:nvGraphicFramePr>
          <p:cNvPr id="5" name="Content Placeholder 2">
            <a:extLst>
              <a:ext uri="{FF2B5EF4-FFF2-40B4-BE49-F238E27FC236}">
                <a16:creationId xmlns:a16="http://schemas.microsoft.com/office/drawing/2014/main" id="{377AA743-AA17-40FE-8BF6-975BEFD68B7F}"/>
              </a:ext>
            </a:extLst>
          </p:cNvPr>
          <p:cNvGraphicFramePr>
            <a:graphicFrameLocks noGrp="1"/>
          </p:cNvGraphicFramePr>
          <p:nvPr>
            <p:ph idx="1"/>
            <p:extLst>
              <p:ext uri="{D42A27DB-BD31-4B8C-83A1-F6EECF244321}">
                <p14:modId xmlns:p14="http://schemas.microsoft.com/office/powerpoint/2010/main" val="1942828252"/>
              </p:ext>
            </p:extLst>
          </p:nvPr>
        </p:nvGraphicFramePr>
        <p:xfrm>
          <a:off x="4796496" y="636527"/>
          <a:ext cx="6833175" cy="558494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912906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12EE356-A629-4F1A-9BAD-E21B3B10D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8B7ED41-F3D7-4286-AD0B-B4A216D7E1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3410" y="489853"/>
            <a:ext cx="3990149" cy="5858102"/>
          </a:xfrm>
          <a:prstGeom prst="rect">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5633038-4DA2-4F3A-A6AC-DDC7305692D9}"/>
              </a:ext>
            </a:extLst>
          </p:cNvPr>
          <p:cNvSpPr>
            <a:spLocks noGrp="1"/>
          </p:cNvSpPr>
          <p:nvPr>
            <p:ph type="title"/>
          </p:nvPr>
        </p:nvSpPr>
        <p:spPr>
          <a:xfrm>
            <a:off x="678955" y="976152"/>
            <a:ext cx="3555211" cy="5024920"/>
          </a:xfrm>
        </p:spPr>
        <p:txBody>
          <a:bodyPr anchor="ctr">
            <a:normAutofit/>
          </a:bodyPr>
          <a:lstStyle/>
          <a:p>
            <a:r>
              <a:rPr lang="en-GB"/>
              <a:t>Phase 1</a:t>
            </a:r>
          </a:p>
        </p:txBody>
      </p:sp>
      <p:cxnSp>
        <p:nvCxnSpPr>
          <p:cNvPr id="13" name="Straight Connector 12">
            <a:extLst>
              <a:ext uri="{FF2B5EF4-FFF2-40B4-BE49-F238E27FC236}">
                <a16:creationId xmlns:a16="http://schemas.microsoft.com/office/drawing/2014/main" id="{0317483B-E60B-4F41-9448-D757B9FCD21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489855"/>
            <a:ext cx="11147071"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cxnSp>
        <p:nvCxnSpPr>
          <p:cNvPr id="15" name="Straight Connector 14">
            <a:extLst>
              <a:ext uri="{FF2B5EF4-FFF2-40B4-BE49-F238E27FC236}">
                <a16:creationId xmlns:a16="http://schemas.microsoft.com/office/drawing/2014/main" id="{2EB44B66-1945-4638-8E9A-4F49493D7F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6368138"/>
            <a:ext cx="11147071"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graphicFrame>
        <p:nvGraphicFramePr>
          <p:cNvPr id="5" name="Content Placeholder 2">
            <a:extLst>
              <a:ext uri="{FF2B5EF4-FFF2-40B4-BE49-F238E27FC236}">
                <a16:creationId xmlns:a16="http://schemas.microsoft.com/office/drawing/2014/main" id="{51652971-1D59-447B-BB2F-57EF6294F158}"/>
              </a:ext>
            </a:extLst>
          </p:cNvPr>
          <p:cNvGraphicFramePr>
            <a:graphicFrameLocks noGrp="1"/>
          </p:cNvGraphicFramePr>
          <p:nvPr>
            <p:ph idx="1"/>
            <p:extLst>
              <p:ext uri="{D42A27DB-BD31-4B8C-83A1-F6EECF244321}">
                <p14:modId xmlns:p14="http://schemas.microsoft.com/office/powerpoint/2010/main" val="2567102171"/>
              </p:ext>
            </p:extLst>
          </p:nvPr>
        </p:nvGraphicFramePr>
        <p:xfrm>
          <a:off x="4796496" y="636527"/>
          <a:ext cx="6833175" cy="558494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2190387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612EE356-A629-4F1A-9BAD-E21B3B10D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28B7ED41-F3D7-4286-AD0B-B4A216D7E1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3410" y="489853"/>
            <a:ext cx="3990149" cy="5858102"/>
          </a:xfrm>
          <a:prstGeom prst="rect">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0AE4DF8-2628-4DCA-AF49-7437B3002A04}"/>
              </a:ext>
            </a:extLst>
          </p:cNvPr>
          <p:cNvSpPr>
            <a:spLocks noGrp="1"/>
          </p:cNvSpPr>
          <p:nvPr>
            <p:ph type="title"/>
          </p:nvPr>
        </p:nvSpPr>
        <p:spPr>
          <a:xfrm>
            <a:off x="678955" y="976152"/>
            <a:ext cx="3555211" cy="5024920"/>
          </a:xfrm>
        </p:spPr>
        <p:txBody>
          <a:bodyPr anchor="ctr">
            <a:normAutofit/>
          </a:bodyPr>
          <a:lstStyle/>
          <a:p>
            <a:r>
              <a:rPr lang="en-GB"/>
              <a:t>Phase 2:</a:t>
            </a:r>
            <a:br>
              <a:rPr lang="en-GB"/>
            </a:br>
            <a:r>
              <a:rPr lang="en-GB" sz="2800">
                <a:ea typeface="+mj-lt"/>
                <a:cs typeface="+mj-lt"/>
              </a:rPr>
              <a:t>Set 1: s, a, t, p</a:t>
            </a:r>
            <a:br>
              <a:rPr lang="en-GB" sz="2800">
                <a:ea typeface="+mj-lt"/>
                <a:cs typeface="+mj-lt"/>
              </a:rPr>
            </a:br>
            <a:r>
              <a:rPr lang="en-GB" sz="2800">
                <a:ea typeface="+mj-lt"/>
                <a:cs typeface="+mj-lt"/>
              </a:rPr>
              <a:t>Set 2: </a:t>
            </a:r>
            <a:r>
              <a:rPr lang="en-GB" sz="2800" err="1">
                <a:ea typeface="+mj-lt"/>
                <a:cs typeface="+mj-lt"/>
              </a:rPr>
              <a:t>i</a:t>
            </a:r>
            <a:r>
              <a:rPr lang="en-GB" sz="2800">
                <a:ea typeface="+mj-lt"/>
                <a:cs typeface="+mj-lt"/>
              </a:rPr>
              <a:t>, n, m, d</a:t>
            </a:r>
            <a:br>
              <a:rPr lang="en-GB" sz="2800">
                <a:ea typeface="+mj-lt"/>
                <a:cs typeface="+mj-lt"/>
              </a:rPr>
            </a:br>
            <a:r>
              <a:rPr lang="en-GB" sz="2800">
                <a:ea typeface="+mj-lt"/>
                <a:cs typeface="+mj-lt"/>
              </a:rPr>
              <a:t>Set 3: g, o, c, k</a:t>
            </a:r>
            <a:br>
              <a:rPr lang="en-GB" sz="2800">
                <a:ea typeface="+mj-lt"/>
                <a:cs typeface="+mj-lt"/>
              </a:rPr>
            </a:br>
            <a:r>
              <a:rPr lang="en-GB" sz="2800">
                <a:ea typeface="+mj-lt"/>
                <a:cs typeface="+mj-lt"/>
              </a:rPr>
              <a:t>Set 4: ck, e, u, r</a:t>
            </a:r>
            <a:br>
              <a:rPr lang="en-GB" sz="2800">
                <a:ea typeface="+mj-lt"/>
                <a:cs typeface="+mj-lt"/>
              </a:rPr>
            </a:br>
            <a:r>
              <a:rPr lang="en-GB" sz="2800">
                <a:ea typeface="+mj-lt"/>
                <a:cs typeface="+mj-lt"/>
              </a:rPr>
              <a:t>Set 5: h, b, f, ff, l, </a:t>
            </a:r>
            <a:r>
              <a:rPr lang="en-GB" sz="2800" err="1">
                <a:ea typeface="+mj-lt"/>
                <a:cs typeface="+mj-lt"/>
              </a:rPr>
              <a:t>ll</a:t>
            </a:r>
            <a:r>
              <a:rPr lang="en-GB" sz="2800">
                <a:ea typeface="+mj-lt"/>
                <a:cs typeface="+mj-lt"/>
              </a:rPr>
              <a:t>, ss</a:t>
            </a:r>
            <a:endParaRPr lang="en-GB" sz="2800"/>
          </a:p>
        </p:txBody>
      </p:sp>
      <p:cxnSp>
        <p:nvCxnSpPr>
          <p:cNvPr id="24" name="Straight Connector 23">
            <a:extLst>
              <a:ext uri="{FF2B5EF4-FFF2-40B4-BE49-F238E27FC236}">
                <a16:creationId xmlns:a16="http://schemas.microsoft.com/office/drawing/2014/main" id="{0317483B-E60B-4F41-9448-D757B9FCD21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489855"/>
            <a:ext cx="11147071"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cxnSp>
        <p:nvCxnSpPr>
          <p:cNvPr id="26" name="Straight Connector 25">
            <a:extLst>
              <a:ext uri="{FF2B5EF4-FFF2-40B4-BE49-F238E27FC236}">
                <a16:creationId xmlns:a16="http://schemas.microsoft.com/office/drawing/2014/main" id="{2EB44B66-1945-4638-8E9A-4F49493D7F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6368138"/>
            <a:ext cx="11147071"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graphicFrame>
        <p:nvGraphicFramePr>
          <p:cNvPr id="16" name="Content Placeholder 2">
            <a:extLst>
              <a:ext uri="{FF2B5EF4-FFF2-40B4-BE49-F238E27FC236}">
                <a16:creationId xmlns:a16="http://schemas.microsoft.com/office/drawing/2014/main" id="{1D923061-89CA-4859-A905-F6869B1B1E1F}"/>
              </a:ext>
            </a:extLst>
          </p:cNvPr>
          <p:cNvGraphicFramePr>
            <a:graphicFrameLocks noGrp="1"/>
          </p:cNvGraphicFramePr>
          <p:nvPr>
            <p:ph idx="1"/>
            <p:extLst>
              <p:ext uri="{D42A27DB-BD31-4B8C-83A1-F6EECF244321}">
                <p14:modId xmlns:p14="http://schemas.microsoft.com/office/powerpoint/2010/main" val="1089739383"/>
              </p:ext>
            </p:extLst>
          </p:nvPr>
        </p:nvGraphicFramePr>
        <p:xfrm>
          <a:off x="4796496" y="636527"/>
          <a:ext cx="6833175" cy="558494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576074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612EE356-A629-4F1A-9BAD-E21B3B10D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28B7ED41-F3D7-4286-AD0B-B4A216D7E1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3410" y="489853"/>
            <a:ext cx="3990149" cy="5858102"/>
          </a:xfrm>
          <a:prstGeom prst="rect">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C08ECA1-79B9-485F-A3B5-8F1F13FCF69F}"/>
              </a:ext>
            </a:extLst>
          </p:cNvPr>
          <p:cNvSpPr>
            <a:spLocks noGrp="1"/>
          </p:cNvSpPr>
          <p:nvPr>
            <p:ph type="title"/>
          </p:nvPr>
        </p:nvSpPr>
        <p:spPr>
          <a:xfrm>
            <a:off x="678955" y="976152"/>
            <a:ext cx="3555211" cy="5024920"/>
          </a:xfrm>
        </p:spPr>
        <p:txBody>
          <a:bodyPr anchor="ctr">
            <a:normAutofit/>
          </a:bodyPr>
          <a:lstStyle/>
          <a:p>
            <a:pPr>
              <a:lnSpc>
                <a:spcPct val="90000"/>
              </a:lnSpc>
            </a:pPr>
            <a:r>
              <a:rPr lang="en-GB"/>
              <a:t>Phase 3:</a:t>
            </a:r>
            <a:r>
              <a:rPr lang="en-GB" sz="3100"/>
              <a:t> </a:t>
            </a:r>
            <a:br>
              <a:rPr lang="en-GB" sz="2800">
                <a:ea typeface="+mj-lt"/>
                <a:cs typeface="+mj-lt"/>
              </a:rPr>
            </a:br>
            <a:r>
              <a:rPr lang="en-GB" sz="2800" b="1">
                <a:ea typeface="+mj-lt"/>
                <a:cs typeface="+mj-lt"/>
              </a:rPr>
              <a:t>Set 6:</a:t>
            </a:r>
            <a:r>
              <a:rPr lang="en-GB" sz="2800">
                <a:ea typeface="+mj-lt"/>
                <a:cs typeface="+mj-lt"/>
              </a:rPr>
              <a:t> j, v, w, x</a:t>
            </a:r>
          </a:p>
          <a:p>
            <a:pPr>
              <a:lnSpc>
                <a:spcPct val="90000"/>
              </a:lnSpc>
            </a:pPr>
            <a:r>
              <a:rPr lang="en-GB" sz="2800" b="1">
                <a:ea typeface="+mj-lt"/>
                <a:cs typeface="+mj-lt"/>
              </a:rPr>
              <a:t>Set 7:</a:t>
            </a:r>
            <a:r>
              <a:rPr lang="en-GB" sz="2800">
                <a:ea typeface="+mj-lt"/>
                <a:cs typeface="+mj-lt"/>
              </a:rPr>
              <a:t> y, z, </a:t>
            </a:r>
            <a:r>
              <a:rPr lang="en-GB" sz="2800" err="1">
                <a:ea typeface="+mj-lt"/>
                <a:cs typeface="+mj-lt"/>
              </a:rPr>
              <a:t>zz</a:t>
            </a:r>
            <a:r>
              <a:rPr lang="en-GB" sz="2800">
                <a:ea typeface="+mj-lt"/>
                <a:cs typeface="+mj-lt"/>
              </a:rPr>
              <a:t>, </a:t>
            </a:r>
            <a:r>
              <a:rPr lang="en-GB" sz="2800" err="1">
                <a:ea typeface="+mj-lt"/>
                <a:cs typeface="+mj-lt"/>
              </a:rPr>
              <a:t>qu</a:t>
            </a:r>
            <a:endParaRPr lang="en-GB" sz="2800">
              <a:ea typeface="+mj-lt"/>
              <a:cs typeface="+mj-lt"/>
            </a:endParaRPr>
          </a:p>
          <a:p>
            <a:pPr>
              <a:lnSpc>
                <a:spcPct val="90000"/>
              </a:lnSpc>
            </a:pPr>
            <a:r>
              <a:rPr lang="en-GB" sz="2800" b="1">
                <a:ea typeface="+mj-lt"/>
                <a:cs typeface="+mj-lt"/>
              </a:rPr>
              <a:t>Consonant digraphs:</a:t>
            </a:r>
            <a:r>
              <a:rPr lang="en-GB" sz="2800">
                <a:ea typeface="+mj-lt"/>
                <a:cs typeface="+mj-lt"/>
              </a:rPr>
              <a:t> </a:t>
            </a:r>
            <a:r>
              <a:rPr lang="en-GB" sz="2800" err="1">
                <a:ea typeface="+mj-lt"/>
                <a:cs typeface="+mj-lt"/>
              </a:rPr>
              <a:t>ch</a:t>
            </a:r>
            <a:r>
              <a:rPr lang="en-GB" sz="2800">
                <a:ea typeface="+mj-lt"/>
                <a:cs typeface="+mj-lt"/>
              </a:rPr>
              <a:t>, </a:t>
            </a:r>
            <a:r>
              <a:rPr lang="en-GB" sz="2800" err="1">
                <a:ea typeface="+mj-lt"/>
                <a:cs typeface="+mj-lt"/>
              </a:rPr>
              <a:t>sh</a:t>
            </a:r>
            <a:r>
              <a:rPr lang="en-GB" sz="2800">
                <a:ea typeface="+mj-lt"/>
                <a:cs typeface="+mj-lt"/>
              </a:rPr>
              <a:t>, </a:t>
            </a:r>
            <a:r>
              <a:rPr lang="en-GB" sz="2800" err="1">
                <a:ea typeface="+mj-lt"/>
                <a:cs typeface="+mj-lt"/>
              </a:rPr>
              <a:t>th</a:t>
            </a:r>
            <a:r>
              <a:rPr lang="en-GB" sz="2800">
                <a:ea typeface="+mj-lt"/>
                <a:cs typeface="+mj-lt"/>
              </a:rPr>
              <a:t>, ng</a:t>
            </a:r>
          </a:p>
          <a:p>
            <a:pPr>
              <a:lnSpc>
                <a:spcPct val="90000"/>
              </a:lnSpc>
            </a:pPr>
            <a:r>
              <a:rPr lang="en-GB" sz="2800" b="1">
                <a:ea typeface="+mj-lt"/>
                <a:cs typeface="+mj-lt"/>
              </a:rPr>
              <a:t>Vowel digraphs:</a:t>
            </a:r>
            <a:r>
              <a:rPr lang="en-GB" sz="2800">
                <a:ea typeface="+mj-lt"/>
                <a:cs typeface="+mj-lt"/>
              </a:rPr>
              <a:t> ai, </a:t>
            </a:r>
            <a:r>
              <a:rPr lang="en-GB" sz="2800" err="1">
                <a:ea typeface="+mj-lt"/>
                <a:cs typeface="+mj-lt"/>
              </a:rPr>
              <a:t>ee</a:t>
            </a:r>
            <a:r>
              <a:rPr lang="en-GB" sz="2800">
                <a:ea typeface="+mj-lt"/>
                <a:cs typeface="+mj-lt"/>
              </a:rPr>
              <a:t>, </a:t>
            </a:r>
            <a:r>
              <a:rPr lang="en-GB" sz="2800" err="1">
                <a:ea typeface="+mj-lt"/>
                <a:cs typeface="+mj-lt"/>
              </a:rPr>
              <a:t>igh</a:t>
            </a:r>
            <a:r>
              <a:rPr lang="en-GB" sz="2800">
                <a:ea typeface="+mj-lt"/>
                <a:cs typeface="+mj-lt"/>
              </a:rPr>
              <a:t>, </a:t>
            </a:r>
            <a:r>
              <a:rPr lang="en-GB" sz="2800" err="1">
                <a:ea typeface="+mj-lt"/>
                <a:cs typeface="+mj-lt"/>
              </a:rPr>
              <a:t>oa</a:t>
            </a:r>
            <a:r>
              <a:rPr lang="en-GB" sz="2800">
                <a:ea typeface="+mj-lt"/>
                <a:cs typeface="+mj-lt"/>
              </a:rPr>
              <a:t>, </a:t>
            </a:r>
            <a:r>
              <a:rPr lang="en-GB" sz="2800" err="1">
                <a:ea typeface="+mj-lt"/>
                <a:cs typeface="+mj-lt"/>
              </a:rPr>
              <a:t>oo</a:t>
            </a:r>
            <a:r>
              <a:rPr lang="en-GB" sz="2800">
                <a:ea typeface="+mj-lt"/>
                <a:cs typeface="+mj-lt"/>
              </a:rPr>
              <a:t>, </a:t>
            </a:r>
            <a:r>
              <a:rPr lang="en-GB" sz="2800" err="1">
                <a:ea typeface="+mj-lt"/>
                <a:cs typeface="+mj-lt"/>
              </a:rPr>
              <a:t>ar</a:t>
            </a:r>
            <a:r>
              <a:rPr lang="en-GB" sz="2800">
                <a:ea typeface="+mj-lt"/>
                <a:cs typeface="+mj-lt"/>
              </a:rPr>
              <a:t>, or, </a:t>
            </a:r>
            <a:r>
              <a:rPr lang="en-GB" sz="2800" err="1">
                <a:ea typeface="+mj-lt"/>
                <a:cs typeface="+mj-lt"/>
              </a:rPr>
              <a:t>ur</a:t>
            </a:r>
            <a:r>
              <a:rPr lang="en-GB" sz="2800">
                <a:ea typeface="+mj-lt"/>
                <a:cs typeface="+mj-lt"/>
              </a:rPr>
              <a:t>, ow, oi, ear, air, </a:t>
            </a:r>
            <a:r>
              <a:rPr lang="en-GB" sz="2800" err="1">
                <a:ea typeface="+mj-lt"/>
                <a:cs typeface="+mj-lt"/>
              </a:rPr>
              <a:t>ure</a:t>
            </a:r>
            <a:r>
              <a:rPr lang="en-GB" sz="2800">
                <a:ea typeface="+mj-lt"/>
                <a:cs typeface="+mj-lt"/>
              </a:rPr>
              <a:t>, er</a:t>
            </a:r>
          </a:p>
          <a:p>
            <a:pPr>
              <a:lnSpc>
                <a:spcPct val="90000"/>
              </a:lnSpc>
            </a:pPr>
            <a:endParaRPr lang="en-GB" sz="3100"/>
          </a:p>
        </p:txBody>
      </p:sp>
      <p:cxnSp>
        <p:nvCxnSpPr>
          <p:cNvPr id="24" name="Straight Connector 23">
            <a:extLst>
              <a:ext uri="{FF2B5EF4-FFF2-40B4-BE49-F238E27FC236}">
                <a16:creationId xmlns:a16="http://schemas.microsoft.com/office/drawing/2014/main" id="{0317483B-E60B-4F41-9448-D757B9FCD21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489855"/>
            <a:ext cx="11147071"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cxnSp>
        <p:nvCxnSpPr>
          <p:cNvPr id="26" name="Straight Connector 25">
            <a:extLst>
              <a:ext uri="{FF2B5EF4-FFF2-40B4-BE49-F238E27FC236}">
                <a16:creationId xmlns:a16="http://schemas.microsoft.com/office/drawing/2014/main" id="{2EB44B66-1945-4638-8E9A-4F49493D7F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6368138"/>
            <a:ext cx="11147071"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graphicFrame>
        <p:nvGraphicFramePr>
          <p:cNvPr id="5" name="Content Placeholder 2">
            <a:extLst>
              <a:ext uri="{FF2B5EF4-FFF2-40B4-BE49-F238E27FC236}">
                <a16:creationId xmlns:a16="http://schemas.microsoft.com/office/drawing/2014/main" id="{51AA921B-9EAA-404D-BB35-C27455AE6939}"/>
              </a:ext>
            </a:extLst>
          </p:cNvPr>
          <p:cNvGraphicFramePr>
            <a:graphicFrameLocks noGrp="1"/>
          </p:cNvGraphicFramePr>
          <p:nvPr>
            <p:ph idx="1"/>
            <p:extLst>
              <p:ext uri="{D42A27DB-BD31-4B8C-83A1-F6EECF244321}">
                <p14:modId xmlns:p14="http://schemas.microsoft.com/office/powerpoint/2010/main" val="1003820826"/>
              </p:ext>
            </p:extLst>
          </p:nvPr>
        </p:nvGraphicFramePr>
        <p:xfrm>
          <a:off x="4796496" y="636527"/>
          <a:ext cx="6833175" cy="558494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5029322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12EE356-A629-4F1A-9BAD-E21B3B10D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8B7ED41-F3D7-4286-AD0B-B4A216D7E1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3410" y="489853"/>
            <a:ext cx="3990149" cy="5858102"/>
          </a:xfrm>
          <a:prstGeom prst="rect">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9B773EE-63E4-4A34-BA8E-876500E512AB}"/>
              </a:ext>
            </a:extLst>
          </p:cNvPr>
          <p:cNvSpPr>
            <a:spLocks noGrp="1"/>
          </p:cNvSpPr>
          <p:nvPr>
            <p:ph type="title"/>
          </p:nvPr>
        </p:nvSpPr>
        <p:spPr>
          <a:xfrm>
            <a:off x="678955" y="976152"/>
            <a:ext cx="3555211" cy="5024920"/>
          </a:xfrm>
        </p:spPr>
        <p:txBody>
          <a:bodyPr anchor="ctr">
            <a:normAutofit/>
          </a:bodyPr>
          <a:lstStyle/>
          <a:p>
            <a:r>
              <a:rPr lang="en-GB"/>
              <a:t>Phase 4</a:t>
            </a:r>
          </a:p>
        </p:txBody>
      </p:sp>
      <p:cxnSp>
        <p:nvCxnSpPr>
          <p:cNvPr id="13" name="Straight Connector 12">
            <a:extLst>
              <a:ext uri="{FF2B5EF4-FFF2-40B4-BE49-F238E27FC236}">
                <a16:creationId xmlns:a16="http://schemas.microsoft.com/office/drawing/2014/main" id="{0317483B-E60B-4F41-9448-D757B9FCD21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489855"/>
            <a:ext cx="11147071"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cxnSp>
        <p:nvCxnSpPr>
          <p:cNvPr id="15" name="Straight Connector 14">
            <a:extLst>
              <a:ext uri="{FF2B5EF4-FFF2-40B4-BE49-F238E27FC236}">
                <a16:creationId xmlns:a16="http://schemas.microsoft.com/office/drawing/2014/main" id="{2EB44B66-1945-4638-8E9A-4F49493D7F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6368138"/>
            <a:ext cx="11147071"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graphicFrame>
        <p:nvGraphicFramePr>
          <p:cNvPr id="5" name="Content Placeholder 2">
            <a:extLst>
              <a:ext uri="{FF2B5EF4-FFF2-40B4-BE49-F238E27FC236}">
                <a16:creationId xmlns:a16="http://schemas.microsoft.com/office/drawing/2014/main" id="{B2115DF7-31C1-4F3D-B7CD-97061D6EC3EB}"/>
              </a:ext>
            </a:extLst>
          </p:cNvPr>
          <p:cNvGraphicFramePr>
            <a:graphicFrameLocks noGrp="1"/>
          </p:cNvGraphicFramePr>
          <p:nvPr>
            <p:ph idx="1"/>
            <p:extLst>
              <p:ext uri="{D42A27DB-BD31-4B8C-83A1-F6EECF244321}">
                <p14:modId xmlns:p14="http://schemas.microsoft.com/office/powerpoint/2010/main" val="36226558"/>
              </p:ext>
            </p:extLst>
          </p:nvPr>
        </p:nvGraphicFramePr>
        <p:xfrm>
          <a:off x="4796496" y="636527"/>
          <a:ext cx="6833175" cy="558494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8607933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12EE356-A629-4F1A-9BAD-E21B3B10D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8B7ED41-F3D7-4286-AD0B-B4A216D7E1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3410" y="489853"/>
            <a:ext cx="3990149" cy="5858102"/>
          </a:xfrm>
          <a:prstGeom prst="rect">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34F70F8-6A95-4ECD-88AA-B6D4AD8C107C}"/>
              </a:ext>
            </a:extLst>
          </p:cNvPr>
          <p:cNvSpPr>
            <a:spLocks noGrp="1"/>
          </p:cNvSpPr>
          <p:nvPr>
            <p:ph type="title"/>
          </p:nvPr>
        </p:nvSpPr>
        <p:spPr>
          <a:xfrm>
            <a:off x="678955" y="976152"/>
            <a:ext cx="3555211" cy="5024920"/>
          </a:xfrm>
        </p:spPr>
        <p:txBody>
          <a:bodyPr anchor="ctr">
            <a:normAutofit/>
          </a:bodyPr>
          <a:lstStyle/>
          <a:p>
            <a:r>
              <a:rPr lang="en-GB"/>
              <a:t>Phase 5</a:t>
            </a:r>
          </a:p>
        </p:txBody>
      </p:sp>
      <p:cxnSp>
        <p:nvCxnSpPr>
          <p:cNvPr id="13" name="Straight Connector 12">
            <a:extLst>
              <a:ext uri="{FF2B5EF4-FFF2-40B4-BE49-F238E27FC236}">
                <a16:creationId xmlns:a16="http://schemas.microsoft.com/office/drawing/2014/main" id="{0317483B-E60B-4F41-9448-D757B9FCD21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489855"/>
            <a:ext cx="11147071"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cxnSp>
        <p:nvCxnSpPr>
          <p:cNvPr id="15" name="Straight Connector 14">
            <a:extLst>
              <a:ext uri="{FF2B5EF4-FFF2-40B4-BE49-F238E27FC236}">
                <a16:creationId xmlns:a16="http://schemas.microsoft.com/office/drawing/2014/main" id="{2EB44B66-1945-4638-8E9A-4F49493D7F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6368138"/>
            <a:ext cx="11147071"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graphicFrame>
        <p:nvGraphicFramePr>
          <p:cNvPr id="5" name="Content Placeholder 2">
            <a:extLst>
              <a:ext uri="{FF2B5EF4-FFF2-40B4-BE49-F238E27FC236}">
                <a16:creationId xmlns:a16="http://schemas.microsoft.com/office/drawing/2014/main" id="{7609402C-EAAA-4440-916F-E0BE29556905}"/>
              </a:ext>
            </a:extLst>
          </p:cNvPr>
          <p:cNvGraphicFramePr>
            <a:graphicFrameLocks noGrp="1"/>
          </p:cNvGraphicFramePr>
          <p:nvPr>
            <p:ph idx="1"/>
            <p:extLst>
              <p:ext uri="{D42A27DB-BD31-4B8C-83A1-F6EECF244321}">
                <p14:modId xmlns:p14="http://schemas.microsoft.com/office/powerpoint/2010/main" val="484325332"/>
              </p:ext>
            </p:extLst>
          </p:nvPr>
        </p:nvGraphicFramePr>
        <p:xfrm>
          <a:off x="4796496" y="636527"/>
          <a:ext cx="6833175" cy="558494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9470764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F545F5-139E-48CC-96DB-4B2374978E97}"/>
              </a:ext>
            </a:extLst>
          </p:cNvPr>
          <p:cNvSpPr>
            <a:spLocks noGrp="1"/>
          </p:cNvSpPr>
          <p:nvPr>
            <p:ph type="title"/>
          </p:nvPr>
        </p:nvSpPr>
        <p:spPr/>
        <p:txBody>
          <a:bodyPr/>
          <a:lstStyle/>
          <a:p>
            <a:r>
              <a:rPr lang="en-GB"/>
              <a:t>Using Phonics to Decode (Read)</a:t>
            </a:r>
          </a:p>
        </p:txBody>
      </p:sp>
      <p:sp>
        <p:nvSpPr>
          <p:cNvPr id="3" name="Content Placeholder 2">
            <a:extLst>
              <a:ext uri="{FF2B5EF4-FFF2-40B4-BE49-F238E27FC236}">
                <a16:creationId xmlns:a16="http://schemas.microsoft.com/office/drawing/2014/main" id="{A4F2EECF-F18F-490B-8BF1-F062E613E92A}"/>
              </a:ext>
            </a:extLst>
          </p:cNvPr>
          <p:cNvSpPr>
            <a:spLocks noGrp="1"/>
          </p:cNvSpPr>
          <p:nvPr>
            <p:ph idx="1"/>
          </p:nvPr>
        </p:nvSpPr>
        <p:spPr>
          <a:xfrm>
            <a:off x="4826990" y="3138636"/>
            <a:ext cx="2332809" cy="979449"/>
          </a:xfrm>
        </p:spPr>
        <p:txBody>
          <a:bodyPr vert="horz" lIns="91440" tIns="45720" rIns="91440" bIns="45720" rtlCol="0" anchor="t">
            <a:noAutofit/>
          </a:bodyPr>
          <a:lstStyle/>
          <a:p>
            <a:r>
              <a:rPr lang="en-GB" sz="6000" b="1"/>
              <a:t>black</a:t>
            </a:r>
          </a:p>
        </p:txBody>
      </p:sp>
      <mc:AlternateContent xmlns:mc="http://schemas.openxmlformats.org/markup-compatibility/2006" xmlns:p14="http://schemas.microsoft.com/office/powerpoint/2010/main">
        <mc:Choice Requires="p14">
          <p:contentPart p14:bwMode="auto" r:id="rId2">
            <p14:nvContentPartPr>
              <p14:cNvPr id="11" name="Ink 10">
                <a:extLst>
                  <a:ext uri="{FF2B5EF4-FFF2-40B4-BE49-F238E27FC236}">
                    <a16:creationId xmlns:a16="http://schemas.microsoft.com/office/drawing/2014/main" id="{F5865819-9B4A-4668-A383-945FBFB8D39C}"/>
                  </a:ext>
                </a:extLst>
              </p14:cNvPr>
              <p14:cNvContentPartPr/>
              <p14:nvPr/>
            </p14:nvContentPartPr>
            <p14:xfrm>
              <a:off x="5120571" y="4058544"/>
              <a:ext cx="95250" cy="123825"/>
            </p14:xfrm>
          </p:contentPart>
        </mc:Choice>
        <mc:Fallback xmlns="">
          <p:pic>
            <p:nvPicPr>
              <p:cNvPr id="11" name="Ink 10">
                <a:extLst>
                  <a:ext uri="{FF2B5EF4-FFF2-40B4-BE49-F238E27FC236}">
                    <a16:creationId xmlns:a16="http://schemas.microsoft.com/office/drawing/2014/main" id="{F5865819-9B4A-4668-A383-945FBFB8D39C}"/>
                  </a:ext>
                </a:extLst>
              </p:cNvPr>
              <p:cNvPicPr/>
              <p:nvPr/>
            </p:nvPicPr>
            <p:blipFill>
              <a:blip r:embed="rId3"/>
              <a:stretch>
                <a:fillRect/>
              </a:stretch>
            </p:blipFill>
            <p:spPr>
              <a:xfrm>
                <a:off x="5057907" y="3996808"/>
                <a:ext cx="220221" cy="246944"/>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Ink 11">
                <a:extLst>
                  <a:ext uri="{FF2B5EF4-FFF2-40B4-BE49-F238E27FC236}">
                    <a16:creationId xmlns:a16="http://schemas.microsoft.com/office/drawing/2014/main" id="{8DBF3EC4-986D-47D1-A077-8852846C90E7}"/>
                  </a:ext>
                </a:extLst>
              </p14:cNvPr>
              <p14:cNvContentPartPr/>
              <p14:nvPr/>
            </p14:nvContentPartPr>
            <p14:xfrm>
              <a:off x="5442720" y="4060528"/>
              <a:ext cx="66675" cy="104775"/>
            </p14:xfrm>
          </p:contentPart>
        </mc:Choice>
        <mc:Fallback xmlns="">
          <p:pic>
            <p:nvPicPr>
              <p:cNvPr id="12" name="Ink 11">
                <a:extLst>
                  <a:ext uri="{FF2B5EF4-FFF2-40B4-BE49-F238E27FC236}">
                    <a16:creationId xmlns:a16="http://schemas.microsoft.com/office/drawing/2014/main" id="{8DBF3EC4-986D-47D1-A077-8852846C90E7}"/>
                  </a:ext>
                </a:extLst>
              </p:cNvPr>
              <p:cNvPicPr/>
              <p:nvPr/>
            </p:nvPicPr>
            <p:blipFill>
              <a:blip r:embed="rId5"/>
              <a:stretch>
                <a:fillRect/>
              </a:stretch>
            </p:blipFill>
            <p:spPr>
              <a:xfrm>
                <a:off x="5376045" y="3996641"/>
                <a:ext cx="199644" cy="232184"/>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3" name="Ink 12">
                <a:extLst>
                  <a:ext uri="{FF2B5EF4-FFF2-40B4-BE49-F238E27FC236}">
                    <a16:creationId xmlns:a16="http://schemas.microsoft.com/office/drawing/2014/main" id="{D1DB3A89-6E7F-4225-B729-C7467C181337}"/>
                  </a:ext>
                </a:extLst>
              </p14:cNvPr>
              <p14:cNvContentPartPr/>
              <p14:nvPr/>
            </p14:nvContentPartPr>
            <p14:xfrm>
              <a:off x="5722454" y="4060235"/>
              <a:ext cx="76200" cy="76200"/>
            </p14:xfrm>
          </p:contentPart>
        </mc:Choice>
        <mc:Fallback xmlns="">
          <p:pic>
            <p:nvPicPr>
              <p:cNvPr id="13" name="Ink 12">
                <a:extLst>
                  <a:ext uri="{FF2B5EF4-FFF2-40B4-BE49-F238E27FC236}">
                    <a16:creationId xmlns:a16="http://schemas.microsoft.com/office/drawing/2014/main" id="{D1DB3A89-6E7F-4225-B729-C7467C181337}"/>
                  </a:ext>
                </a:extLst>
              </p:cNvPr>
              <p:cNvPicPr/>
              <p:nvPr/>
            </p:nvPicPr>
            <p:blipFill>
              <a:blip r:embed="rId7"/>
              <a:stretch>
                <a:fillRect/>
              </a:stretch>
            </p:blipFill>
            <p:spPr>
              <a:xfrm>
                <a:off x="5659848" y="3997036"/>
                <a:ext cx="201054" cy="202237"/>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4" name="Ink 13">
                <a:extLst>
                  <a:ext uri="{FF2B5EF4-FFF2-40B4-BE49-F238E27FC236}">
                    <a16:creationId xmlns:a16="http://schemas.microsoft.com/office/drawing/2014/main" id="{3EEEDCE5-82F1-4ECC-9BEB-C779F12972F0}"/>
                  </a:ext>
                </a:extLst>
              </p14:cNvPr>
              <p14:cNvContentPartPr/>
              <p14:nvPr/>
            </p14:nvContentPartPr>
            <p14:xfrm>
              <a:off x="6082964" y="4075633"/>
              <a:ext cx="600075" cy="38099"/>
            </p14:xfrm>
          </p:contentPart>
        </mc:Choice>
        <mc:Fallback xmlns="">
          <p:pic>
            <p:nvPicPr>
              <p:cNvPr id="14" name="Ink 13">
                <a:extLst>
                  <a:ext uri="{FF2B5EF4-FFF2-40B4-BE49-F238E27FC236}">
                    <a16:creationId xmlns:a16="http://schemas.microsoft.com/office/drawing/2014/main" id="{3EEEDCE5-82F1-4ECC-9BEB-C779F12972F0}"/>
                  </a:ext>
                </a:extLst>
              </p:cNvPr>
              <p:cNvPicPr/>
              <p:nvPr/>
            </p:nvPicPr>
            <p:blipFill>
              <a:blip r:embed="rId9"/>
              <a:stretch>
                <a:fillRect/>
              </a:stretch>
            </p:blipFill>
            <p:spPr>
              <a:xfrm>
                <a:off x="6019779" y="4010267"/>
                <a:ext cx="726084" cy="168457"/>
              </a:xfrm>
              <a:prstGeom prst="rect">
                <a:avLst/>
              </a:prstGeom>
            </p:spPr>
          </p:pic>
        </mc:Fallback>
      </mc:AlternateContent>
    </p:spTree>
    <p:extLst>
      <p:ext uri="{BB962C8B-B14F-4D97-AF65-F5344CB8AC3E}">
        <p14:creationId xmlns:p14="http://schemas.microsoft.com/office/powerpoint/2010/main" val="299172993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F545F5-139E-48CC-96DB-4B2374978E97}"/>
              </a:ext>
            </a:extLst>
          </p:cNvPr>
          <p:cNvSpPr>
            <a:spLocks noGrp="1"/>
          </p:cNvSpPr>
          <p:nvPr>
            <p:ph type="title"/>
          </p:nvPr>
        </p:nvSpPr>
        <p:spPr/>
        <p:txBody>
          <a:bodyPr/>
          <a:lstStyle/>
          <a:p>
            <a:r>
              <a:rPr lang="en-GB"/>
              <a:t>Using Phonics to Decode (Read)</a:t>
            </a:r>
          </a:p>
        </p:txBody>
      </p:sp>
      <p:sp>
        <p:nvSpPr>
          <p:cNvPr id="3" name="Content Placeholder 2">
            <a:extLst>
              <a:ext uri="{FF2B5EF4-FFF2-40B4-BE49-F238E27FC236}">
                <a16:creationId xmlns:a16="http://schemas.microsoft.com/office/drawing/2014/main" id="{A4F2EECF-F18F-490B-8BF1-F062E613E92A}"/>
              </a:ext>
            </a:extLst>
          </p:cNvPr>
          <p:cNvSpPr>
            <a:spLocks noGrp="1"/>
          </p:cNvSpPr>
          <p:nvPr>
            <p:ph idx="1"/>
          </p:nvPr>
        </p:nvSpPr>
        <p:spPr>
          <a:xfrm>
            <a:off x="4826990" y="3138636"/>
            <a:ext cx="2629692" cy="979449"/>
          </a:xfrm>
        </p:spPr>
        <p:txBody>
          <a:bodyPr vert="horz" lIns="91440" tIns="45720" rIns="91440" bIns="45720" rtlCol="0" anchor="t">
            <a:noAutofit/>
          </a:bodyPr>
          <a:lstStyle/>
          <a:p>
            <a:r>
              <a:rPr lang="en-GB" sz="6000" b="1"/>
              <a:t>hinder</a:t>
            </a:r>
            <a:endParaRPr lang="en-US"/>
          </a:p>
        </p:txBody>
      </p:sp>
      <mc:AlternateContent xmlns:mc="http://schemas.openxmlformats.org/markup-compatibility/2006" xmlns:p14="http://schemas.microsoft.com/office/powerpoint/2010/main">
        <mc:Choice Requires="p14">
          <p:contentPart p14:bwMode="auto" r:id="rId2">
            <p14:nvContentPartPr>
              <p14:cNvPr id="11" name="Ink 10">
                <a:extLst>
                  <a:ext uri="{FF2B5EF4-FFF2-40B4-BE49-F238E27FC236}">
                    <a16:creationId xmlns:a16="http://schemas.microsoft.com/office/drawing/2014/main" id="{F5865819-9B4A-4668-A383-945FBFB8D39C}"/>
                  </a:ext>
                </a:extLst>
              </p14:cNvPr>
              <p14:cNvContentPartPr/>
              <p14:nvPr/>
            </p14:nvContentPartPr>
            <p14:xfrm>
              <a:off x="5120571" y="4058544"/>
              <a:ext cx="95250" cy="123825"/>
            </p14:xfrm>
          </p:contentPart>
        </mc:Choice>
        <mc:Fallback xmlns="">
          <p:pic>
            <p:nvPicPr>
              <p:cNvPr id="11" name="Ink 10">
                <a:extLst>
                  <a:ext uri="{FF2B5EF4-FFF2-40B4-BE49-F238E27FC236}">
                    <a16:creationId xmlns:a16="http://schemas.microsoft.com/office/drawing/2014/main" id="{F5865819-9B4A-4668-A383-945FBFB8D39C}"/>
                  </a:ext>
                </a:extLst>
              </p:cNvPr>
              <p:cNvPicPr/>
              <p:nvPr/>
            </p:nvPicPr>
            <p:blipFill>
              <a:blip r:embed="rId3"/>
              <a:stretch>
                <a:fillRect/>
              </a:stretch>
            </p:blipFill>
            <p:spPr>
              <a:xfrm>
                <a:off x="5057907" y="3996808"/>
                <a:ext cx="220221" cy="246944"/>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Ink 11">
                <a:extLst>
                  <a:ext uri="{FF2B5EF4-FFF2-40B4-BE49-F238E27FC236}">
                    <a16:creationId xmlns:a16="http://schemas.microsoft.com/office/drawing/2014/main" id="{8DBF3EC4-986D-47D1-A077-8852846C90E7}"/>
                  </a:ext>
                </a:extLst>
              </p14:cNvPr>
              <p14:cNvContentPartPr/>
              <p14:nvPr/>
            </p14:nvContentPartPr>
            <p14:xfrm>
              <a:off x="5442720" y="4060528"/>
              <a:ext cx="66675" cy="104775"/>
            </p14:xfrm>
          </p:contentPart>
        </mc:Choice>
        <mc:Fallback xmlns="">
          <p:pic>
            <p:nvPicPr>
              <p:cNvPr id="12" name="Ink 11">
                <a:extLst>
                  <a:ext uri="{FF2B5EF4-FFF2-40B4-BE49-F238E27FC236}">
                    <a16:creationId xmlns:a16="http://schemas.microsoft.com/office/drawing/2014/main" id="{8DBF3EC4-986D-47D1-A077-8852846C90E7}"/>
                  </a:ext>
                </a:extLst>
              </p:cNvPr>
              <p:cNvPicPr/>
              <p:nvPr/>
            </p:nvPicPr>
            <p:blipFill>
              <a:blip r:embed="rId5"/>
              <a:stretch>
                <a:fillRect/>
              </a:stretch>
            </p:blipFill>
            <p:spPr>
              <a:xfrm>
                <a:off x="5376045" y="3996641"/>
                <a:ext cx="199644" cy="232184"/>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3" name="Ink 12">
                <a:extLst>
                  <a:ext uri="{FF2B5EF4-FFF2-40B4-BE49-F238E27FC236}">
                    <a16:creationId xmlns:a16="http://schemas.microsoft.com/office/drawing/2014/main" id="{D1DB3A89-6E7F-4225-B729-C7467C181337}"/>
                  </a:ext>
                </a:extLst>
              </p14:cNvPr>
              <p14:cNvContentPartPr/>
              <p14:nvPr/>
            </p14:nvContentPartPr>
            <p14:xfrm>
              <a:off x="5722454" y="4060235"/>
              <a:ext cx="76200" cy="76200"/>
            </p14:xfrm>
          </p:contentPart>
        </mc:Choice>
        <mc:Fallback xmlns="">
          <p:pic>
            <p:nvPicPr>
              <p:cNvPr id="13" name="Ink 12">
                <a:extLst>
                  <a:ext uri="{FF2B5EF4-FFF2-40B4-BE49-F238E27FC236}">
                    <a16:creationId xmlns:a16="http://schemas.microsoft.com/office/drawing/2014/main" id="{D1DB3A89-6E7F-4225-B729-C7467C181337}"/>
                  </a:ext>
                </a:extLst>
              </p:cNvPr>
              <p:cNvPicPr/>
              <p:nvPr/>
            </p:nvPicPr>
            <p:blipFill>
              <a:blip r:embed="rId7"/>
              <a:stretch>
                <a:fillRect/>
              </a:stretch>
            </p:blipFill>
            <p:spPr>
              <a:xfrm>
                <a:off x="5659848" y="3997036"/>
                <a:ext cx="201054" cy="202237"/>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4" name="Ink 3">
                <a:extLst>
                  <a:ext uri="{FF2B5EF4-FFF2-40B4-BE49-F238E27FC236}">
                    <a16:creationId xmlns:a16="http://schemas.microsoft.com/office/drawing/2014/main" id="{652D7902-0C5D-4747-872E-BA0100F7A7DD}"/>
                  </a:ext>
                </a:extLst>
              </p14:cNvPr>
              <p14:cNvContentPartPr/>
              <p14:nvPr/>
            </p14:nvContentPartPr>
            <p14:xfrm>
              <a:off x="6180702" y="4089474"/>
              <a:ext cx="38099" cy="47624"/>
            </p14:xfrm>
          </p:contentPart>
        </mc:Choice>
        <mc:Fallback xmlns="">
          <p:pic>
            <p:nvPicPr>
              <p:cNvPr id="4" name="Ink 3">
                <a:extLst>
                  <a:ext uri="{FF2B5EF4-FFF2-40B4-BE49-F238E27FC236}">
                    <a16:creationId xmlns:a16="http://schemas.microsoft.com/office/drawing/2014/main" id="{652D7902-0C5D-4747-872E-BA0100F7A7DD}"/>
                  </a:ext>
                </a:extLst>
              </p:cNvPr>
              <p:cNvPicPr/>
              <p:nvPr/>
            </p:nvPicPr>
            <p:blipFill>
              <a:blip r:embed="rId9"/>
              <a:stretch>
                <a:fillRect/>
              </a:stretch>
            </p:blipFill>
            <p:spPr>
              <a:xfrm>
                <a:off x="6117803" y="4029944"/>
                <a:ext cx="163538" cy="166344"/>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5" name="Ink 4">
                <a:extLst>
                  <a:ext uri="{FF2B5EF4-FFF2-40B4-BE49-F238E27FC236}">
                    <a16:creationId xmlns:a16="http://schemas.microsoft.com/office/drawing/2014/main" id="{CFB8A699-D57B-4463-A14F-62F5FC491A16}"/>
                  </a:ext>
                </a:extLst>
              </p14:cNvPr>
              <p14:cNvContentPartPr/>
              <p14:nvPr/>
            </p14:nvContentPartPr>
            <p14:xfrm>
              <a:off x="6545025" y="4087900"/>
              <a:ext cx="657225" cy="66675"/>
            </p14:xfrm>
          </p:contentPart>
        </mc:Choice>
        <mc:Fallback xmlns="">
          <p:pic>
            <p:nvPicPr>
              <p:cNvPr id="5" name="Ink 4">
                <a:extLst>
                  <a:ext uri="{FF2B5EF4-FFF2-40B4-BE49-F238E27FC236}">
                    <a16:creationId xmlns:a16="http://schemas.microsoft.com/office/drawing/2014/main" id="{CFB8A699-D57B-4463-A14F-62F5FC491A16}"/>
                  </a:ext>
                </a:extLst>
              </p:cNvPr>
              <p:cNvPicPr/>
              <p:nvPr/>
            </p:nvPicPr>
            <p:blipFill>
              <a:blip r:embed="rId11"/>
              <a:stretch>
                <a:fillRect/>
              </a:stretch>
            </p:blipFill>
            <p:spPr>
              <a:xfrm>
                <a:off x="6482141" y="4024486"/>
                <a:ext cx="782633" cy="193140"/>
              </a:xfrm>
              <a:prstGeom prst="rect">
                <a:avLst/>
              </a:prstGeom>
            </p:spPr>
          </p:pic>
        </mc:Fallback>
      </mc:AlternateContent>
    </p:spTree>
    <p:extLst>
      <p:ext uri="{BB962C8B-B14F-4D97-AF65-F5344CB8AC3E}">
        <p14:creationId xmlns:p14="http://schemas.microsoft.com/office/powerpoint/2010/main" val="32945657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F545F5-139E-48CC-96DB-4B2374978E97}"/>
              </a:ext>
            </a:extLst>
          </p:cNvPr>
          <p:cNvSpPr>
            <a:spLocks noGrp="1"/>
          </p:cNvSpPr>
          <p:nvPr>
            <p:ph type="title"/>
          </p:nvPr>
        </p:nvSpPr>
        <p:spPr/>
        <p:txBody>
          <a:bodyPr/>
          <a:lstStyle/>
          <a:p>
            <a:r>
              <a:rPr lang="en-GB"/>
              <a:t>Using Phonics to Decode (Read)</a:t>
            </a:r>
          </a:p>
        </p:txBody>
      </p:sp>
      <p:sp>
        <p:nvSpPr>
          <p:cNvPr id="3" name="Content Placeholder 2">
            <a:extLst>
              <a:ext uri="{FF2B5EF4-FFF2-40B4-BE49-F238E27FC236}">
                <a16:creationId xmlns:a16="http://schemas.microsoft.com/office/drawing/2014/main" id="{A4F2EECF-F18F-490B-8BF1-F062E613E92A}"/>
              </a:ext>
            </a:extLst>
          </p:cNvPr>
          <p:cNvSpPr>
            <a:spLocks noGrp="1"/>
          </p:cNvSpPr>
          <p:nvPr>
            <p:ph idx="1"/>
          </p:nvPr>
        </p:nvSpPr>
        <p:spPr>
          <a:xfrm>
            <a:off x="769587" y="3395935"/>
            <a:ext cx="11239302" cy="979449"/>
          </a:xfrm>
        </p:spPr>
        <p:txBody>
          <a:bodyPr vert="horz" lIns="91440" tIns="45720" rIns="91440" bIns="45720" rtlCol="0" anchor="t">
            <a:noAutofit/>
          </a:bodyPr>
          <a:lstStyle/>
          <a:p>
            <a:r>
              <a:rPr lang="en-GB" sz="6000" b="1"/>
              <a:t>I slept in a cushy treehouse.</a:t>
            </a:r>
            <a:endParaRPr lang="en-US"/>
          </a:p>
        </p:txBody>
      </p:sp>
    </p:spTree>
    <p:extLst>
      <p:ext uri="{BB962C8B-B14F-4D97-AF65-F5344CB8AC3E}">
        <p14:creationId xmlns:p14="http://schemas.microsoft.com/office/powerpoint/2010/main" val="241839909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F545F5-139E-48CC-96DB-4B2374978E97}"/>
              </a:ext>
            </a:extLst>
          </p:cNvPr>
          <p:cNvSpPr>
            <a:spLocks noGrp="1"/>
          </p:cNvSpPr>
          <p:nvPr>
            <p:ph type="title"/>
          </p:nvPr>
        </p:nvSpPr>
        <p:spPr/>
        <p:txBody>
          <a:bodyPr/>
          <a:lstStyle/>
          <a:p>
            <a:r>
              <a:rPr lang="en-GB"/>
              <a:t>Using Phonics to Decode (Read)</a:t>
            </a:r>
          </a:p>
        </p:txBody>
      </p:sp>
      <p:sp>
        <p:nvSpPr>
          <p:cNvPr id="3" name="Content Placeholder 2">
            <a:extLst>
              <a:ext uri="{FF2B5EF4-FFF2-40B4-BE49-F238E27FC236}">
                <a16:creationId xmlns:a16="http://schemas.microsoft.com/office/drawing/2014/main" id="{A4F2EECF-F18F-490B-8BF1-F062E613E92A}"/>
              </a:ext>
            </a:extLst>
          </p:cNvPr>
          <p:cNvSpPr>
            <a:spLocks noGrp="1"/>
          </p:cNvSpPr>
          <p:nvPr>
            <p:ph idx="1"/>
          </p:nvPr>
        </p:nvSpPr>
        <p:spPr>
          <a:xfrm>
            <a:off x="769587" y="3395935"/>
            <a:ext cx="11239302" cy="979449"/>
          </a:xfrm>
        </p:spPr>
        <p:txBody>
          <a:bodyPr vert="horz" lIns="91440" tIns="45720" rIns="91440" bIns="45720" rtlCol="0" anchor="t">
            <a:noAutofit/>
          </a:bodyPr>
          <a:lstStyle/>
          <a:p>
            <a:r>
              <a:rPr lang="en-GB" sz="6000" b="1"/>
              <a:t>I slept in a cushy treehouse.</a:t>
            </a:r>
            <a:endParaRPr lang="en-US"/>
          </a:p>
        </p:txBody>
      </p:sp>
      <mc:AlternateContent xmlns:mc="http://schemas.openxmlformats.org/markup-compatibility/2006" xmlns:p14="http://schemas.microsoft.com/office/powerpoint/2010/main">
        <mc:Choice Requires="p14">
          <p:contentPart p14:bwMode="auto" r:id="rId2">
            <p14:nvContentPartPr>
              <p14:cNvPr id="6" name="Ink 5">
                <a:extLst>
                  <a:ext uri="{FF2B5EF4-FFF2-40B4-BE49-F238E27FC236}">
                    <a16:creationId xmlns:a16="http://schemas.microsoft.com/office/drawing/2014/main" id="{83492AE1-E971-4D43-A1DB-7A5876A83D70}"/>
                  </a:ext>
                </a:extLst>
              </p14:cNvPr>
              <p14:cNvContentPartPr/>
              <p14:nvPr/>
            </p14:nvContentPartPr>
            <p14:xfrm>
              <a:off x="968201" y="4828419"/>
              <a:ext cx="38099" cy="38099"/>
            </p14:xfrm>
          </p:contentPart>
        </mc:Choice>
        <mc:Fallback xmlns="">
          <p:pic>
            <p:nvPicPr>
              <p:cNvPr id="6" name="Ink 5">
                <a:extLst>
                  <a:ext uri="{FF2B5EF4-FFF2-40B4-BE49-F238E27FC236}">
                    <a16:creationId xmlns:a16="http://schemas.microsoft.com/office/drawing/2014/main" id="{83492AE1-E971-4D43-A1DB-7A5876A83D70}"/>
                  </a:ext>
                </a:extLst>
              </p:cNvPr>
              <p:cNvPicPr/>
              <p:nvPr/>
            </p:nvPicPr>
            <p:blipFill>
              <a:blip r:embed="rId3"/>
              <a:stretch>
                <a:fillRect/>
              </a:stretch>
            </p:blipFill>
            <p:spPr>
              <a:xfrm>
                <a:off x="903470" y="4763688"/>
                <a:ext cx="167192" cy="167192"/>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7" name="Ink 6">
                <a:extLst>
                  <a:ext uri="{FF2B5EF4-FFF2-40B4-BE49-F238E27FC236}">
                    <a16:creationId xmlns:a16="http://schemas.microsoft.com/office/drawing/2014/main" id="{49EDF9F9-D813-4CA6-A71A-5BAF6903CC0B}"/>
                  </a:ext>
                </a:extLst>
              </p14:cNvPr>
              <p14:cNvContentPartPr/>
              <p14:nvPr/>
            </p14:nvContentPartPr>
            <p14:xfrm>
              <a:off x="1420345" y="4853117"/>
              <a:ext cx="9525" cy="19049"/>
            </p14:xfrm>
          </p:contentPart>
        </mc:Choice>
        <mc:Fallback xmlns="">
          <p:pic>
            <p:nvPicPr>
              <p:cNvPr id="7" name="Ink 6">
                <a:extLst>
                  <a:ext uri="{FF2B5EF4-FFF2-40B4-BE49-F238E27FC236}">
                    <a16:creationId xmlns:a16="http://schemas.microsoft.com/office/drawing/2014/main" id="{49EDF9F9-D813-4CA6-A71A-5BAF6903CC0B}"/>
                  </a:ext>
                </a:extLst>
              </p:cNvPr>
              <p:cNvPicPr/>
              <p:nvPr/>
            </p:nvPicPr>
            <p:blipFill>
              <a:blip r:embed="rId5"/>
              <a:stretch>
                <a:fillRect/>
              </a:stretch>
            </p:blipFill>
            <p:spPr>
              <a:xfrm>
                <a:off x="-246530" y="4799350"/>
                <a:ext cx="3333750" cy="126276"/>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8" name="Ink 7">
                <a:extLst>
                  <a:ext uri="{FF2B5EF4-FFF2-40B4-BE49-F238E27FC236}">
                    <a16:creationId xmlns:a16="http://schemas.microsoft.com/office/drawing/2014/main" id="{B647033B-1871-4798-816B-6C1E9C1C8623}"/>
                  </a:ext>
                </a:extLst>
              </p14:cNvPr>
              <p14:cNvContentPartPr/>
              <p14:nvPr/>
            </p14:nvContentPartPr>
            <p14:xfrm>
              <a:off x="1691048" y="4814803"/>
              <a:ext cx="9525" cy="9525"/>
            </p14:xfrm>
          </p:contentPart>
        </mc:Choice>
        <mc:Fallback xmlns="">
          <p:pic>
            <p:nvPicPr>
              <p:cNvPr id="8" name="Ink 7">
                <a:extLst>
                  <a:ext uri="{FF2B5EF4-FFF2-40B4-BE49-F238E27FC236}">
                    <a16:creationId xmlns:a16="http://schemas.microsoft.com/office/drawing/2014/main" id="{B647033B-1871-4798-816B-6C1E9C1C8623}"/>
                  </a:ext>
                </a:extLst>
              </p:cNvPr>
              <p:cNvPicPr/>
              <p:nvPr/>
            </p:nvPicPr>
            <p:blipFill>
              <a:blip r:embed="rId7"/>
              <a:stretch>
                <a:fillRect/>
              </a:stretch>
            </p:blipFill>
            <p:spPr>
              <a:xfrm>
                <a:off x="1644746" y="4727073"/>
                <a:ext cx="101865" cy="184484"/>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9" name="Ink 8">
                <a:extLst>
                  <a:ext uri="{FF2B5EF4-FFF2-40B4-BE49-F238E27FC236}">
                    <a16:creationId xmlns:a16="http://schemas.microsoft.com/office/drawing/2014/main" id="{8B608C86-7272-4137-B88B-928F735BE53F}"/>
                  </a:ext>
                </a:extLst>
              </p14:cNvPr>
              <p14:cNvContentPartPr/>
              <p14:nvPr/>
            </p14:nvContentPartPr>
            <p14:xfrm>
              <a:off x="1966418" y="4800929"/>
              <a:ext cx="19049" cy="9525"/>
            </p14:xfrm>
          </p:contentPart>
        </mc:Choice>
        <mc:Fallback xmlns="">
          <p:pic>
            <p:nvPicPr>
              <p:cNvPr id="9" name="Ink 8">
                <a:extLst>
                  <a:ext uri="{FF2B5EF4-FFF2-40B4-BE49-F238E27FC236}">
                    <a16:creationId xmlns:a16="http://schemas.microsoft.com/office/drawing/2014/main" id="{8B608C86-7272-4137-B88B-928F735BE53F}"/>
                  </a:ext>
                </a:extLst>
              </p:cNvPr>
              <p:cNvPicPr/>
              <p:nvPr/>
            </p:nvPicPr>
            <p:blipFill>
              <a:blip r:embed="rId9"/>
              <a:stretch>
                <a:fillRect/>
              </a:stretch>
            </p:blipFill>
            <p:spPr>
              <a:xfrm>
                <a:off x="1898386" y="4758189"/>
                <a:ext cx="154725" cy="94762"/>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0" name="Ink 9">
                <a:extLst>
                  <a:ext uri="{FF2B5EF4-FFF2-40B4-BE49-F238E27FC236}">
                    <a16:creationId xmlns:a16="http://schemas.microsoft.com/office/drawing/2014/main" id="{D65599BF-4508-4272-8266-9EA2F944D1A2}"/>
                  </a:ext>
                </a:extLst>
              </p14:cNvPr>
              <p14:cNvContentPartPr/>
              <p14:nvPr/>
            </p14:nvContentPartPr>
            <p14:xfrm>
              <a:off x="2353802" y="4794952"/>
              <a:ext cx="9525" cy="19049"/>
            </p14:xfrm>
          </p:contentPart>
        </mc:Choice>
        <mc:Fallback xmlns="">
          <p:pic>
            <p:nvPicPr>
              <p:cNvPr id="10" name="Ink 9">
                <a:extLst>
                  <a:ext uri="{FF2B5EF4-FFF2-40B4-BE49-F238E27FC236}">
                    <a16:creationId xmlns:a16="http://schemas.microsoft.com/office/drawing/2014/main" id="{D65599BF-4508-4272-8266-9EA2F944D1A2}"/>
                  </a:ext>
                </a:extLst>
              </p:cNvPr>
              <p:cNvPicPr/>
              <p:nvPr/>
            </p:nvPicPr>
            <p:blipFill>
              <a:blip r:embed="rId11"/>
              <a:stretch>
                <a:fillRect/>
              </a:stretch>
            </p:blipFill>
            <p:spPr>
              <a:xfrm>
                <a:off x="2307500" y="4719189"/>
                <a:ext cx="101865" cy="170142"/>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4" name="Ink 13">
                <a:extLst>
                  <a:ext uri="{FF2B5EF4-FFF2-40B4-BE49-F238E27FC236}">
                    <a16:creationId xmlns:a16="http://schemas.microsoft.com/office/drawing/2014/main" id="{8618EB08-BB4C-424E-BFF9-4D313F4DDA10}"/>
                  </a:ext>
                </a:extLst>
              </p14:cNvPr>
              <p14:cNvContentPartPr/>
              <p14:nvPr/>
            </p14:nvContentPartPr>
            <p14:xfrm>
              <a:off x="2743424" y="4810180"/>
              <a:ext cx="9525" cy="9525"/>
            </p14:xfrm>
          </p:contentPart>
        </mc:Choice>
        <mc:Fallback xmlns="">
          <p:pic>
            <p:nvPicPr>
              <p:cNvPr id="14" name="Ink 13">
                <a:extLst>
                  <a:ext uri="{FF2B5EF4-FFF2-40B4-BE49-F238E27FC236}">
                    <a16:creationId xmlns:a16="http://schemas.microsoft.com/office/drawing/2014/main" id="{8618EB08-BB4C-424E-BFF9-4D313F4DDA10}"/>
                  </a:ext>
                </a:extLst>
              </p:cNvPr>
              <p:cNvPicPr/>
              <p:nvPr/>
            </p:nvPicPr>
            <p:blipFill>
              <a:blip r:embed="rId13"/>
              <a:stretch>
                <a:fillRect/>
              </a:stretch>
            </p:blipFill>
            <p:spPr>
              <a:xfrm>
                <a:off x="2660080" y="4706000"/>
                <a:ext cx="175736" cy="217289"/>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5" name="Ink 14">
                <a:extLst>
                  <a:ext uri="{FF2B5EF4-FFF2-40B4-BE49-F238E27FC236}">
                    <a16:creationId xmlns:a16="http://schemas.microsoft.com/office/drawing/2014/main" id="{41807262-5D19-4BBB-9280-1C789E95E2FA}"/>
                  </a:ext>
                </a:extLst>
              </p14:cNvPr>
              <p14:cNvContentPartPr/>
              <p14:nvPr/>
            </p14:nvContentPartPr>
            <p14:xfrm>
              <a:off x="3184579" y="4837928"/>
              <a:ext cx="9525" cy="9525"/>
            </p14:xfrm>
          </p:contentPart>
        </mc:Choice>
        <mc:Fallback xmlns="">
          <p:pic>
            <p:nvPicPr>
              <p:cNvPr id="15" name="Ink 14">
                <a:extLst>
                  <a:ext uri="{FF2B5EF4-FFF2-40B4-BE49-F238E27FC236}">
                    <a16:creationId xmlns:a16="http://schemas.microsoft.com/office/drawing/2014/main" id="{41807262-5D19-4BBB-9280-1C789E95E2FA}"/>
                  </a:ext>
                </a:extLst>
              </p:cNvPr>
              <p:cNvPicPr/>
              <p:nvPr/>
            </p:nvPicPr>
            <p:blipFill>
              <a:blip r:embed="rId15"/>
              <a:stretch>
                <a:fillRect/>
              </a:stretch>
            </p:blipFill>
            <p:spPr>
              <a:xfrm>
                <a:off x="2946454" y="4560115"/>
                <a:ext cx="484414" cy="563563"/>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6" name="Ink 15">
                <a:extLst>
                  <a:ext uri="{FF2B5EF4-FFF2-40B4-BE49-F238E27FC236}">
                    <a16:creationId xmlns:a16="http://schemas.microsoft.com/office/drawing/2014/main" id="{AEC5121F-197E-4822-AAF1-055033B89DDA}"/>
                  </a:ext>
                </a:extLst>
              </p14:cNvPr>
              <p14:cNvContentPartPr/>
              <p14:nvPr/>
            </p14:nvContentPartPr>
            <p14:xfrm>
              <a:off x="3483286" y="4819428"/>
              <a:ext cx="9525" cy="9525"/>
            </p14:xfrm>
          </p:contentPart>
        </mc:Choice>
        <mc:Fallback xmlns="">
          <p:pic>
            <p:nvPicPr>
              <p:cNvPr id="16" name="Ink 15">
                <a:extLst>
                  <a:ext uri="{FF2B5EF4-FFF2-40B4-BE49-F238E27FC236}">
                    <a16:creationId xmlns:a16="http://schemas.microsoft.com/office/drawing/2014/main" id="{AEC5121F-197E-4822-AAF1-055033B89DDA}"/>
                  </a:ext>
                </a:extLst>
              </p:cNvPr>
              <p:cNvPicPr/>
              <p:nvPr/>
            </p:nvPicPr>
            <p:blipFill>
              <a:blip r:embed="rId17"/>
              <a:stretch>
                <a:fillRect/>
              </a:stretch>
            </p:blipFill>
            <p:spPr>
              <a:xfrm>
                <a:off x="1816411" y="3152553"/>
                <a:ext cx="3333750" cy="333375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7" name="Ink 16">
                <a:extLst>
                  <a:ext uri="{FF2B5EF4-FFF2-40B4-BE49-F238E27FC236}">
                    <a16:creationId xmlns:a16="http://schemas.microsoft.com/office/drawing/2014/main" id="{6A25E9F5-1701-45DB-AC80-0431FC0889D3}"/>
                  </a:ext>
                </a:extLst>
              </p14:cNvPr>
              <p14:cNvContentPartPr/>
              <p14:nvPr/>
            </p14:nvContentPartPr>
            <p14:xfrm>
              <a:off x="4132038" y="4865676"/>
              <a:ext cx="9525" cy="9525"/>
            </p14:xfrm>
          </p:contentPart>
        </mc:Choice>
        <mc:Fallback xmlns="">
          <p:pic>
            <p:nvPicPr>
              <p:cNvPr id="17" name="Ink 16">
                <a:extLst>
                  <a:ext uri="{FF2B5EF4-FFF2-40B4-BE49-F238E27FC236}">
                    <a16:creationId xmlns:a16="http://schemas.microsoft.com/office/drawing/2014/main" id="{6A25E9F5-1701-45DB-AC80-0431FC0889D3}"/>
                  </a:ext>
                </a:extLst>
              </p:cNvPr>
              <p:cNvPicPr/>
              <p:nvPr/>
            </p:nvPicPr>
            <p:blipFill>
              <a:blip r:embed="rId17"/>
              <a:stretch>
                <a:fillRect/>
              </a:stretch>
            </p:blipFill>
            <p:spPr>
              <a:xfrm>
                <a:off x="2465163" y="3198801"/>
                <a:ext cx="3333750" cy="333375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18" name="Ink 17">
                <a:extLst>
                  <a:ext uri="{FF2B5EF4-FFF2-40B4-BE49-F238E27FC236}">
                    <a16:creationId xmlns:a16="http://schemas.microsoft.com/office/drawing/2014/main" id="{5706F443-EAC6-4EF3-860B-3996C0AEAC8E}"/>
                  </a:ext>
                </a:extLst>
              </p14:cNvPr>
              <p14:cNvContentPartPr/>
              <p14:nvPr/>
            </p14:nvContentPartPr>
            <p14:xfrm>
              <a:off x="4696780" y="4898049"/>
              <a:ext cx="9525" cy="9525"/>
            </p14:xfrm>
          </p:contentPart>
        </mc:Choice>
        <mc:Fallback xmlns="">
          <p:pic>
            <p:nvPicPr>
              <p:cNvPr id="18" name="Ink 17">
                <a:extLst>
                  <a:ext uri="{FF2B5EF4-FFF2-40B4-BE49-F238E27FC236}">
                    <a16:creationId xmlns:a16="http://schemas.microsoft.com/office/drawing/2014/main" id="{5706F443-EAC6-4EF3-860B-3996C0AEAC8E}"/>
                  </a:ext>
                </a:extLst>
              </p:cNvPr>
              <p:cNvPicPr/>
              <p:nvPr/>
            </p:nvPicPr>
            <p:blipFill>
              <a:blip r:embed="rId17"/>
              <a:stretch>
                <a:fillRect/>
              </a:stretch>
            </p:blipFill>
            <p:spPr>
              <a:xfrm>
                <a:off x="3029905" y="3231174"/>
                <a:ext cx="3333750" cy="333375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19" name="Ink 18">
                <a:extLst>
                  <a:ext uri="{FF2B5EF4-FFF2-40B4-BE49-F238E27FC236}">
                    <a16:creationId xmlns:a16="http://schemas.microsoft.com/office/drawing/2014/main" id="{6927DB87-8971-499A-A94C-76B833C71E6D}"/>
                  </a:ext>
                </a:extLst>
              </p14:cNvPr>
              <p14:cNvContentPartPr/>
              <p14:nvPr/>
            </p14:nvContentPartPr>
            <p14:xfrm>
              <a:off x="5130838" y="4814803"/>
              <a:ext cx="9525" cy="9525"/>
            </p14:xfrm>
          </p:contentPart>
        </mc:Choice>
        <mc:Fallback xmlns="">
          <p:pic>
            <p:nvPicPr>
              <p:cNvPr id="19" name="Ink 18">
                <a:extLst>
                  <a:ext uri="{FF2B5EF4-FFF2-40B4-BE49-F238E27FC236}">
                    <a16:creationId xmlns:a16="http://schemas.microsoft.com/office/drawing/2014/main" id="{6927DB87-8971-499A-A94C-76B833C71E6D}"/>
                  </a:ext>
                </a:extLst>
              </p:cNvPr>
              <p:cNvPicPr/>
              <p:nvPr/>
            </p:nvPicPr>
            <p:blipFill>
              <a:blip r:embed="rId17"/>
              <a:stretch>
                <a:fillRect/>
              </a:stretch>
            </p:blipFill>
            <p:spPr>
              <a:xfrm>
                <a:off x="3463963" y="3147928"/>
                <a:ext cx="3333750" cy="333375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20" name="Ink 19">
                <a:extLst>
                  <a:ext uri="{FF2B5EF4-FFF2-40B4-BE49-F238E27FC236}">
                    <a16:creationId xmlns:a16="http://schemas.microsoft.com/office/drawing/2014/main" id="{3D6C8B2F-FC93-4788-9F71-B9A81B70AACE}"/>
                  </a:ext>
                </a:extLst>
              </p14:cNvPr>
              <p14:cNvContentPartPr/>
              <p14:nvPr/>
            </p14:nvContentPartPr>
            <p14:xfrm>
              <a:off x="5420210" y="4847177"/>
              <a:ext cx="9525" cy="9525"/>
            </p14:xfrm>
          </p:contentPart>
        </mc:Choice>
        <mc:Fallback xmlns="">
          <p:pic>
            <p:nvPicPr>
              <p:cNvPr id="20" name="Ink 19">
                <a:extLst>
                  <a:ext uri="{FF2B5EF4-FFF2-40B4-BE49-F238E27FC236}">
                    <a16:creationId xmlns:a16="http://schemas.microsoft.com/office/drawing/2014/main" id="{3D6C8B2F-FC93-4788-9F71-B9A81B70AACE}"/>
                  </a:ext>
                </a:extLst>
              </p:cNvPr>
              <p:cNvPicPr/>
              <p:nvPr/>
            </p:nvPicPr>
            <p:blipFill>
              <a:blip r:embed="rId17"/>
              <a:stretch>
                <a:fillRect/>
              </a:stretch>
            </p:blipFill>
            <p:spPr>
              <a:xfrm>
                <a:off x="3753335" y="3180302"/>
                <a:ext cx="3333750" cy="333375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21" name="Ink 20">
                <a:extLst>
                  <a:ext uri="{FF2B5EF4-FFF2-40B4-BE49-F238E27FC236}">
                    <a16:creationId xmlns:a16="http://schemas.microsoft.com/office/drawing/2014/main" id="{50397838-DFCC-4B80-8AE9-170B106E35FE}"/>
                  </a:ext>
                </a:extLst>
              </p14:cNvPr>
              <p14:cNvContentPartPr/>
              <p14:nvPr/>
            </p14:nvContentPartPr>
            <p14:xfrm>
              <a:off x="5410875" y="4814412"/>
              <a:ext cx="533400" cy="57149"/>
            </p14:xfrm>
          </p:contentPart>
        </mc:Choice>
        <mc:Fallback xmlns="">
          <p:pic>
            <p:nvPicPr>
              <p:cNvPr id="21" name="Ink 20">
                <a:extLst>
                  <a:ext uri="{FF2B5EF4-FFF2-40B4-BE49-F238E27FC236}">
                    <a16:creationId xmlns:a16="http://schemas.microsoft.com/office/drawing/2014/main" id="{50397838-DFCC-4B80-8AE9-170B106E35FE}"/>
                  </a:ext>
                </a:extLst>
              </p:cNvPr>
              <p:cNvPicPr/>
              <p:nvPr/>
            </p:nvPicPr>
            <p:blipFill>
              <a:blip r:embed="rId23"/>
              <a:stretch>
                <a:fillRect/>
              </a:stretch>
            </p:blipFill>
            <p:spPr>
              <a:xfrm>
                <a:off x="5348395" y="4750711"/>
                <a:ext cx="658003" cy="184187"/>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22" name="Ink 21">
                <a:extLst>
                  <a:ext uri="{FF2B5EF4-FFF2-40B4-BE49-F238E27FC236}">
                    <a16:creationId xmlns:a16="http://schemas.microsoft.com/office/drawing/2014/main" id="{7D4F3D25-25AB-41DD-874F-E48D3BA401E1}"/>
                  </a:ext>
                </a:extLst>
              </p14:cNvPr>
              <p14:cNvContentPartPr/>
              <p14:nvPr/>
            </p14:nvContentPartPr>
            <p14:xfrm>
              <a:off x="6190312" y="4787055"/>
              <a:ext cx="9525" cy="9525"/>
            </p14:xfrm>
          </p:contentPart>
        </mc:Choice>
        <mc:Fallback xmlns="">
          <p:pic>
            <p:nvPicPr>
              <p:cNvPr id="22" name="Ink 21">
                <a:extLst>
                  <a:ext uri="{FF2B5EF4-FFF2-40B4-BE49-F238E27FC236}">
                    <a16:creationId xmlns:a16="http://schemas.microsoft.com/office/drawing/2014/main" id="{7D4F3D25-25AB-41DD-874F-E48D3BA401E1}"/>
                  </a:ext>
                </a:extLst>
              </p:cNvPr>
              <p:cNvPicPr/>
              <p:nvPr/>
            </p:nvPicPr>
            <p:blipFill>
              <a:blip r:embed="rId25"/>
              <a:stretch>
                <a:fillRect/>
              </a:stretch>
            </p:blipFill>
            <p:spPr>
              <a:xfrm>
                <a:off x="5912499" y="4667992"/>
                <a:ext cx="563563" cy="24697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23" name="Ink 22">
                <a:extLst>
                  <a:ext uri="{FF2B5EF4-FFF2-40B4-BE49-F238E27FC236}">
                    <a16:creationId xmlns:a16="http://schemas.microsoft.com/office/drawing/2014/main" id="{B32192C1-1284-4143-88D4-7EE78BA649EA}"/>
                  </a:ext>
                </a:extLst>
              </p14:cNvPr>
              <p14:cNvContentPartPr/>
              <p14:nvPr/>
            </p14:nvContentPartPr>
            <p14:xfrm>
              <a:off x="6773722" y="4800929"/>
              <a:ext cx="9525" cy="9525"/>
            </p14:xfrm>
          </p:contentPart>
        </mc:Choice>
        <mc:Fallback xmlns="">
          <p:pic>
            <p:nvPicPr>
              <p:cNvPr id="23" name="Ink 22">
                <a:extLst>
                  <a:ext uri="{FF2B5EF4-FFF2-40B4-BE49-F238E27FC236}">
                    <a16:creationId xmlns:a16="http://schemas.microsoft.com/office/drawing/2014/main" id="{B32192C1-1284-4143-88D4-7EE78BA649EA}"/>
                  </a:ext>
                </a:extLst>
              </p:cNvPr>
              <p:cNvPicPr/>
              <p:nvPr/>
            </p:nvPicPr>
            <p:blipFill>
              <a:blip r:embed="rId17"/>
              <a:stretch>
                <a:fillRect/>
              </a:stretch>
            </p:blipFill>
            <p:spPr>
              <a:xfrm>
                <a:off x="5106847" y="3134054"/>
                <a:ext cx="3333750" cy="333375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24" name="Ink 23">
                <a:extLst>
                  <a:ext uri="{FF2B5EF4-FFF2-40B4-BE49-F238E27FC236}">
                    <a16:creationId xmlns:a16="http://schemas.microsoft.com/office/drawing/2014/main" id="{E2A26B66-C14A-47F5-A781-32444255C90D}"/>
                  </a:ext>
                </a:extLst>
              </p14:cNvPr>
              <p14:cNvContentPartPr/>
              <p14:nvPr/>
            </p14:nvContentPartPr>
            <p14:xfrm>
              <a:off x="7011755" y="4773181"/>
              <a:ext cx="9525" cy="9525"/>
            </p14:xfrm>
          </p:contentPart>
        </mc:Choice>
        <mc:Fallback xmlns="">
          <p:pic>
            <p:nvPicPr>
              <p:cNvPr id="24" name="Ink 23">
                <a:extLst>
                  <a:ext uri="{FF2B5EF4-FFF2-40B4-BE49-F238E27FC236}">
                    <a16:creationId xmlns:a16="http://schemas.microsoft.com/office/drawing/2014/main" id="{E2A26B66-C14A-47F5-A781-32444255C90D}"/>
                  </a:ext>
                </a:extLst>
              </p:cNvPr>
              <p:cNvPicPr/>
              <p:nvPr/>
            </p:nvPicPr>
            <p:blipFill>
              <a:blip r:embed="rId28"/>
              <a:stretch>
                <a:fillRect/>
              </a:stretch>
            </p:blipFill>
            <p:spPr>
              <a:xfrm>
                <a:off x="6826547" y="4693806"/>
                <a:ext cx="378883" cy="167821"/>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25" name="Ink 24">
                <a:extLst>
                  <a:ext uri="{FF2B5EF4-FFF2-40B4-BE49-F238E27FC236}">
                    <a16:creationId xmlns:a16="http://schemas.microsoft.com/office/drawing/2014/main" id="{9128B71A-0B77-44AD-A616-5E60384D220E}"/>
                  </a:ext>
                </a:extLst>
              </p14:cNvPr>
              <p14:cNvContentPartPr/>
              <p14:nvPr/>
            </p14:nvContentPartPr>
            <p14:xfrm>
              <a:off x="7282457" y="4744475"/>
              <a:ext cx="771525" cy="28574"/>
            </p14:xfrm>
          </p:contentPart>
        </mc:Choice>
        <mc:Fallback xmlns="">
          <p:pic>
            <p:nvPicPr>
              <p:cNvPr id="25" name="Ink 24">
                <a:extLst>
                  <a:ext uri="{FF2B5EF4-FFF2-40B4-BE49-F238E27FC236}">
                    <a16:creationId xmlns:a16="http://schemas.microsoft.com/office/drawing/2014/main" id="{9128B71A-0B77-44AD-A616-5E60384D220E}"/>
                  </a:ext>
                </a:extLst>
              </p:cNvPr>
              <p:cNvPicPr/>
              <p:nvPr/>
            </p:nvPicPr>
            <p:blipFill>
              <a:blip r:embed="rId30"/>
              <a:stretch>
                <a:fillRect/>
              </a:stretch>
            </p:blipFill>
            <p:spPr>
              <a:xfrm>
                <a:off x="7219512" y="4689525"/>
                <a:ext cx="897055" cy="13816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26" name="Ink 25">
                <a:extLst>
                  <a:ext uri="{FF2B5EF4-FFF2-40B4-BE49-F238E27FC236}">
                    <a16:creationId xmlns:a16="http://schemas.microsoft.com/office/drawing/2014/main" id="{1A32EFE7-80F9-4638-96B5-B12C329BFCB5}"/>
                  </a:ext>
                </a:extLst>
              </p14:cNvPr>
              <p14:cNvContentPartPr/>
              <p14:nvPr/>
            </p14:nvContentPartPr>
            <p14:xfrm>
              <a:off x="8243918" y="4717685"/>
              <a:ext cx="9525" cy="9525"/>
            </p14:xfrm>
          </p:contentPart>
        </mc:Choice>
        <mc:Fallback xmlns="">
          <p:pic>
            <p:nvPicPr>
              <p:cNvPr id="26" name="Ink 25">
                <a:extLst>
                  <a:ext uri="{FF2B5EF4-FFF2-40B4-BE49-F238E27FC236}">
                    <a16:creationId xmlns:a16="http://schemas.microsoft.com/office/drawing/2014/main" id="{1A32EFE7-80F9-4638-96B5-B12C329BFCB5}"/>
                  </a:ext>
                </a:extLst>
              </p:cNvPr>
              <p:cNvPicPr/>
              <p:nvPr/>
            </p:nvPicPr>
            <p:blipFill>
              <a:blip r:embed="rId32"/>
              <a:stretch>
                <a:fillRect/>
              </a:stretch>
            </p:blipFill>
            <p:spPr>
              <a:xfrm>
                <a:off x="7966105" y="4439872"/>
                <a:ext cx="563563" cy="563563"/>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27" name="Ink 26">
                <a:extLst>
                  <a:ext uri="{FF2B5EF4-FFF2-40B4-BE49-F238E27FC236}">
                    <a16:creationId xmlns:a16="http://schemas.microsoft.com/office/drawing/2014/main" id="{AE54747F-94BE-4221-8A67-6758EB5D8902}"/>
                  </a:ext>
                </a:extLst>
              </p14:cNvPr>
              <p14:cNvContentPartPr/>
              <p14:nvPr/>
            </p14:nvContentPartPr>
            <p14:xfrm>
              <a:off x="8472614" y="4716697"/>
              <a:ext cx="752475" cy="38099"/>
            </p14:xfrm>
          </p:contentPart>
        </mc:Choice>
        <mc:Fallback xmlns="">
          <p:pic>
            <p:nvPicPr>
              <p:cNvPr id="27" name="Ink 26">
                <a:extLst>
                  <a:ext uri="{FF2B5EF4-FFF2-40B4-BE49-F238E27FC236}">
                    <a16:creationId xmlns:a16="http://schemas.microsoft.com/office/drawing/2014/main" id="{AE54747F-94BE-4221-8A67-6758EB5D8902}"/>
                  </a:ext>
                </a:extLst>
              </p:cNvPr>
              <p:cNvPicPr/>
              <p:nvPr/>
            </p:nvPicPr>
            <p:blipFill>
              <a:blip r:embed="rId34"/>
              <a:stretch>
                <a:fillRect/>
              </a:stretch>
            </p:blipFill>
            <p:spPr>
              <a:xfrm>
                <a:off x="8409758" y="4649350"/>
                <a:ext cx="877828" cy="172408"/>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28" name="Ink 27">
                <a:extLst>
                  <a:ext uri="{FF2B5EF4-FFF2-40B4-BE49-F238E27FC236}">
                    <a16:creationId xmlns:a16="http://schemas.microsoft.com/office/drawing/2014/main" id="{C45C2E84-A5FD-4D72-8C8B-939EA7DD7919}"/>
                  </a:ext>
                </a:extLst>
              </p14:cNvPr>
              <p14:cNvContentPartPr/>
              <p14:nvPr/>
            </p14:nvContentPartPr>
            <p14:xfrm>
              <a:off x="9406071" y="4634275"/>
              <a:ext cx="438150" cy="66675"/>
            </p14:xfrm>
          </p:contentPart>
        </mc:Choice>
        <mc:Fallback xmlns="">
          <p:pic>
            <p:nvPicPr>
              <p:cNvPr id="28" name="Ink 27">
                <a:extLst>
                  <a:ext uri="{FF2B5EF4-FFF2-40B4-BE49-F238E27FC236}">
                    <a16:creationId xmlns:a16="http://schemas.microsoft.com/office/drawing/2014/main" id="{C45C2E84-A5FD-4D72-8C8B-939EA7DD7919}"/>
                  </a:ext>
                </a:extLst>
              </p:cNvPr>
              <p:cNvPicPr/>
              <p:nvPr/>
            </p:nvPicPr>
            <p:blipFill>
              <a:blip r:embed="rId36"/>
              <a:stretch>
                <a:fillRect/>
              </a:stretch>
            </p:blipFill>
            <p:spPr>
              <a:xfrm>
                <a:off x="9343376" y="4574130"/>
                <a:ext cx="563182" cy="186621"/>
              </a:xfrm>
              <a:prstGeom prst="rect">
                <a:avLst/>
              </a:prstGeom>
            </p:spPr>
          </p:pic>
        </mc:Fallback>
      </mc:AlternateContent>
    </p:spTree>
    <p:extLst>
      <p:ext uri="{BB962C8B-B14F-4D97-AF65-F5344CB8AC3E}">
        <p14:creationId xmlns:p14="http://schemas.microsoft.com/office/powerpoint/2010/main" val="305254655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2B0CFF1-78D7-4A83-A95E-71F9E38316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F1E3819-CF94-47C4-B36A-E17F26220808}"/>
              </a:ext>
            </a:extLst>
          </p:cNvPr>
          <p:cNvSpPr>
            <a:spLocks noGrp="1"/>
          </p:cNvSpPr>
          <p:nvPr>
            <p:ph type="title"/>
          </p:nvPr>
        </p:nvSpPr>
        <p:spPr>
          <a:xfrm>
            <a:off x="482601" y="865128"/>
            <a:ext cx="5613398" cy="5261895"/>
          </a:xfrm>
        </p:spPr>
        <p:txBody>
          <a:bodyPr anchor="ctr">
            <a:normAutofit/>
          </a:bodyPr>
          <a:lstStyle/>
          <a:p>
            <a:r>
              <a:rPr lang="en-GB"/>
              <a:t>Year 1 2021-2021</a:t>
            </a:r>
          </a:p>
        </p:txBody>
      </p:sp>
      <p:cxnSp>
        <p:nvCxnSpPr>
          <p:cNvPr id="11" name="Straight Connector 10">
            <a:extLst>
              <a:ext uri="{FF2B5EF4-FFF2-40B4-BE49-F238E27FC236}">
                <a16:creationId xmlns:a16="http://schemas.microsoft.com/office/drawing/2014/main" id="{671B74E7-4838-4A57-A093-7ECD0A0CF3B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489855"/>
            <a:ext cx="11147071"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cxnSp>
        <p:nvCxnSpPr>
          <p:cNvPr id="13" name="Straight Connector 12">
            <a:extLst>
              <a:ext uri="{FF2B5EF4-FFF2-40B4-BE49-F238E27FC236}">
                <a16:creationId xmlns:a16="http://schemas.microsoft.com/office/drawing/2014/main" id="{164B30CE-C2B6-406B-921A-5A1BAAD877C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6368138"/>
            <a:ext cx="11147071"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graphicFrame>
        <p:nvGraphicFramePr>
          <p:cNvPr id="5" name="Content Placeholder 2">
            <a:extLst>
              <a:ext uri="{FF2B5EF4-FFF2-40B4-BE49-F238E27FC236}">
                <a16:creationId xmlns:a16="http://schemas.microsoft.com/office/drawing/2014/main" id="{67BEA812-1811-4863-AD48-7C515BAFA222}"/>
              </a:ext>
            </a:extLst>
          </p:cNvPr>
          <p:cNvGraphicFramePr>
            <a:graphicFrameLocks noGrp="1"/>
          </p:cNvGraphicFramePr>
          <p:nvPr>
            <p:ph idx="1"/>
            <p:extLst>
              <p:ext uri="{D42A27DB-BD31-4B8C-83A1-F6EECF244321}">
                <p14:modId xmlns:p14="http://schemas.microsoft.com/office/powerpoint/2010/main" val="2351370772"/>
              </p:ext>
            </p:extLst>
          </p:nvPr>
        </p:nvGraphicFramePr>
        <p:xfrm>
          <a:off x="6165356" y="865127"/>
          <a:ext cx="5464315" cy="526188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52562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12EE356-A629-4F1A-9BAD-E21B3B10D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8B7ED41-F3D7-4286-AD0B-B4A216D7E1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3410" y="489853"/>
            <a:ext cx="3990149" cy="5858102"/>
          </a:xfrm>
          <a:prstGeom prst="rect">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652ADD0-223B-459D-A5E9-148107EA8B0E}"/>
              </a:ext>
            </a:extLst>
          </p:cNvPr>
          <p:cNvSpPr>
            <a:spLocks noGrp="1"/>
          </p:cNvSpPr>
          <p:nvPr>
            <p:ph type="title"/>
          </p:nvPr>
        </p:nvSpPr>
        <p:spPr>
          <a:xfrm>
            <a:off x="678955" y="976152"/>
            <a:ext cx="3555211" cy="5024920"/>
          </a:xfrm>
        </p:spPr>
        <p:txBody>
          <a:bodyPr anchor="ctr">
            <a:normAutofit/>
          </a:bodyPr>
          <a:lstStyle/>
          <a:p>
            <a:r>
              <a:rPr lang="en-GB"/>
              <a:t>Next Steps in School</a:t>
            </a:r>
          </a:p>
        </p:txBody>
      </p:sp>
      <p:cxnSp>
        <p:nvCxnSpPr>
          <p:cNvPr id="13" name="Straight Connector 12">
            <a:extLst>
              <a:ext uri="{FF2B5EF4-FFF2-40B4-BE49-F238E27FC236}">
                <a16:creationId xmlns:a16="http://schemas.microsoft.com/office/drawing/2014/main" id="{0317483B-E60B-4F41-9448-D757B9FCD21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489855"/>
            <a:ext cx="11147071"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cxnSp>
        <p:nvCxnSpPr>
          <p:cNvPr id="15" name="Straight Connector 14">
            <a:extLst>
              <a:ext uri="{FF2B5EF4-FFF2-40B4-BE49-F238E27FC236}">
                <a16:creationId xmlns:a16="http://schemas.microsoft.com/office/drawing/2014/main" id="{2EB44B66-1945-4638-8E9A-4F49493D7F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6368138"/>
            <a:ext cx="11147071"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graphicFrame>
        <p:nvGraphicFramePr>
          <p:cNvPr id="5" name="Content Placeholder 2">
            <a:extLst>
              <a:ext uri="{FF2B5EF4-FFF2-40B4-BE49-F238E27FC236}">
                <a16:creationId xmlns:a16="http://schemas.microsoft.com/office/drawing/2014/main" id="{F8E91FC9-1555-4D54-BE38-D1B00A780C86}"/>
              </a:ext>
            </a:extLst>
          </p:cNvPr>
          <p:cNvGraphicFramePr>
            <a:graphicFrameLocks noGrp="1"/>
          </p:cNvGraphicFramePr>
          <p:nvPr>
            <p:ph idx="1"/>
            <p:extLst>
              <p:ext uri="{D42A27DB-BD31-4B8C-83A1-F6EECF244321}">
                <p14:modId xmlns:p14="http://schemas.microsoft.com/office/powerpoint/2010/main" val="4231247053"/>
              </p:ext>
            </p:extLst>
          </p:nvPr>
        </p:nvGraphicFramePr>
        <p:xfrm>
          <a:off x="4796496" y="636527"/>
          <a:ext cx="6833175" cy="558494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9412652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92B0CFF1-78D7-4A83-A95E-71F9E38316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B6434C1-82F9-4CFC-8C37-DED846D14CC0}"/>
              </a:ext>
            </a:extLst>
          </p:cNvPr>
          <p:cNvSpPr>
            <a:spLocks noGrp="1"/>
          </p:cNvSpPr>
          <p:nvPr>
            <p:ph type="title"/>
          </p:nvPr>
        </p:nvSpPr>
        <p:spPr>
          <a:xfrm>
            <a:off x="482601" y="865128"/>
            <a:ext cx="5613398" cy="5261895"/>
          </a:xfrm>
        </p:spPr>
        <p:txBody>
          <a:bodyPr anchor="ctr">
            <a:normAutofit/>
          </a:bodyPr>
          <a:lstStyle/>
          <a:p>
            <a:r>
              <a:rPr lang="en-GB"/>
              <a:t>Next Steps at Home</a:t>
            </a:r>
          </a:p>
        </p:txBody>
      </p:sp>
      <p:cxnSp>
        <p:nvCxnSpPr>
          <p:cNvPr id="20" name="Straight Connector 19">
            <a:extLst>
              <a:ext uri="{FF2B5EF4-FFF2-40B4-BE49-F238E27FC236}">
                <a16:creationId xmlns:a16="http://schemas.microsoft.com/office/drawing/2014/main" id="{671B74E7-4838-4A57-A093-7ECD0A0CF3B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489855"/>
            <a:ext cx="11147071"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cxnSp>
        <p:nvCxnSpPr>
          <p:cNvPr id="22" name="Straight Connector 21">
            <a:extLst>
              <a:ext uri="{FF2B5EF4-FFF2-40B4-BE49-F238E27FC236}">
                <a16:creationId xmlns:a16="http://schemas.microsoft.com/office/drawing/2014/main" id="{164B30CE-C2B6-406B-921A-5A1BAAD877C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6368138"/>
            <a:ext cx="11147071"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graphicFrame>
        <p:nvGraphicFramePr>
          <p:cNvPr id="5" name="Content Placeholder 2">
            <a:extLst>
              <a:ext uri="{FF2B5EF4-FFF2-40B4-BE49-F238E27FC236}">
                <a16:creationId xmlns:a16="http://schemas.microsoft.com/office/drawing/2014/main" id="{FD08DAE4-9F6A-4084-AB81-0876ABE4C542}"/>
              </a:ext>
            </a:extLst>
          </p:cNvPr>
          <p:cNvGraphicFramePr>
            <a:graphicFrameLocks noGrp="1"/>
          </p:cNvGraphicFramePr>
          <p:nvPr>
            <p:ph idx="1"/>
            <p:extLst>
              <p:ext uri="{D42A27DB-BD31-4B8C-83A1-F6EECF244321}">
                <p14:modId xmlns:p14="http://schemas.microsoft.com/office/powerpoint/2010/main" val="2031445906"/>
              </p:ext>
            </p:extLst>
          </p:nvPr>
        </p:nvGraphicFramePr>
        <p:xfrm>
          <a:off x="6165356" y="865127"/>
          <a:ext cx="5464315" cy="526188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4035330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72FAB7-DDBD-42A2-AF96-A4648D595013}"/>
              </a:ext>
            </a:extLst>
          </p:cNvPr>
          <p:cNvSpPr>
            <a:spLocks noGrp="1"/>
          </p:cNvSpPr>
          <p:nvPr>
            <p:ph type="title"/>
          </p:nvPr>
        </p:nvSpPr>
        <p:spPr>
          <a:xfrm>
            <a:off x="482600" y="978408"/>
            <a:ext cx="10634472" cy="1227751"/>
          </a:xfrm>
        </p:spPr>
        <p:txBody>
          <a:bodyPr/>
          <a:lstStyle/>
          <a:p>
            <a:r>
              <a:rPr lang="en-GB"/>
              <a:t>What If...</a:t>
            </a:r>
          </a:p>
        </p:txBody>
      </p:sp>
      <p:graphicFrame>
        <p:nvGraphicFramePr>
          <p:cNvPr id="5" name="Content Placeholder 2">
            <a:extLst>
              <a:ext uri="{FF2B5EF4-FFF2-40B4-BE49-F238E27FC236}">
                <a16:creationId xmlns:a16="http://schemas.microsoft.com/office/drawing/2014/main" id="{D04F69DB-8E02-4EB3-B54A-D27FCB828D09}"/>
              </a:ext>
            </a:extLst>
          </p:cNvPr>
          <p:cNvGraphicFramePr>
            <a:graphicFrameLocks noGrp="1"/>
          </p:cNvGraphicFramePr>
          <p:nvPr>
            <p:ph idx="1"/>
          </p:nvPr>
        </p:nvGraphicFramePr>
        <p:xfrm>
          <a:off x="482600" y="3306870"/>
          <a:ext cx="10506991" cy="257272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60" name="TextBox 159">
            <a:extLst>
              <a:ext uri="{FF2B5EF4-FFF2-40B4-BE49-F238E27FC236}">
                <a16:creationId xmlns:a16="http://schemas.microsoft.com/office/drawing/2014/main" id="{E4E7CEC4-BC99-4476-B6F0-342924CB7B0C}"/>
              </a:ext>
            </a:extLst>
          </p:cNvPr>
          <p:cNvSpPr txBox="1"/>
          <p:nvPr/>
        </p:nvSpPr>
        <p:spPr>
          <a:xfrm>
            <a:off x="478971" y="2408711"/>
            <a:ext cx="9086602"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3600"/>
              <a:t>I don’t speak English very well?</a:t>
            </a:r>
            <a:endParaRPr lang="en-US" sz="3600"/>
          </a:p>
        </p:txBody>
      </p:sp>
    </p:spTree>
    <p:extLst>
      <p:ext uri="{BB962C8B-B14F-4D97-AF65-F5344CB8AC3E}">
        <p14:creationId xmlns:p14="http://schemas.microsoft.com/office/powerpoint/2010/main" val="26697052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9">
            <a:extLst>
              <a:ext uri="{FF2B5EF4-FFF2-40B4-BE49-F238E27FC236}">
                <a16:creationId xmlns:a16="http://schemas.microsoft.com/office/drawing/2014/main" id="{6E18D5F1-911E-4BCF-9AF0-F3A54D7C0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21">
            <a:extLst>
              <a:ext uri="{FF2B5EF4-FFF2-40B4-BE49-F238E27FC236}">
                <a16:creationId xmlns:a16="http://schemas.microsoft.com/office/drawing/2014/main" id="{EC84EE41-863A-4DE9-9A51-4F014D681F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9416" y="485369"/>
            <a:ext cx="11147071" cy="2460838"/>
          </a:xfrm>
          <a:prstGeom prst="rect">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0818B71-A149-4470-A09E-3F87521D38FF}"/>
              </a:ext>
            </a:extLst>
          </p:cNvPr>
          <p:cNvSpPr>
            <a:spLocks noGrp="1"/>
          </p:cNvSpPr>
          <p:nvPr>
            <p:ph type="title"/>
          </p:nvPr>
        </p:nvSpPr>
        <p:spPr>
          <a:xfrm>
            <a:off x="482601" y="976160"/>
            <a:ext cx="10361960" cy="1493871"/>
          </a:xfrm>
        </p:spPr>
        <p:txBody>
          <a:bodyPr>
            <a:normAutofit/>
          </a:bodyPr>
          <a:lstStyle/>
          <a:p>
            <a:r>
              <a:rPr lang="en-GB"/>
              <a:t>What If...</a:t>
            </a:r>
          </a:p>
        </p:txBody>
      </p:sp>
      <p:cxnSp>
        <p:nvCxnSpPr>
          <p:cNvPr id="19" name="Straight Connector 23">
            <a:extLst>
              <a:ext uri="{FF2B5EF4-FFF2-40B4-BE49-F238E27FC236}">
                <a16:creationId xmlns:a16="http://schemas.microsoft.com/office/drawing/2014/main" id="{00850E05-3320-4817-99CE-D56547FCA8C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489855"/>
            <a:ext cx="11147071"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cxnSp>
        <p:nvCxnSpPr>
          <p:cNvPr id="21" name="Straight Connector 25">
            <a:extLst>
              <a:ext uri="{FF2B5EF4-FFF2-40B4-BE49-F238E27FC236}">
                <a16:creationId xmlns:a16="http://schemas.microsoft.com/office/drawing/2014/main" id="{08990BBA-8A0B-4EF5-A122-0815DEC1941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2918401"/>
            <a:ext cx="11147071"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cxnSp>
        <p:nvCxnSpPr>
          <p:cNvPr id="23" name="Straight Connector 27">
            <a:extLst>
              <a:ext uri="{FF2B5EF4-FFF2-40B4-BE49-F238E27FC236}">
                <a16:creationId xmlns:a16="http://schemas.microsoft.com/office/drawing/2014/main" id="{4DA9946C-C93A-4350-AC54-937723F6B66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6368138"/>
            <a:ext cx="11147071"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graphicFrame>
        <p:nvGraphicFramePr>
          <p:cNvPr id="5" name="Content Placeholder 2">
            <a:extLst>
              <a:ext uri="{FF2B5EF4-FFF2-40B4-BE49-F238E27FC236}">
                <a16:creationId xmlns:a16="http://schemas.microsoft.com/office/drawing/2014/main" id="{CEBC5985-C889-4069-9101-61FC72ACC3C3}"/>
              </a:ext>
            </a:extLst>
          </p:cNvPr>
          <p:cNvGraphicFramePr>
            <a:graphicFrameLocks noGrp="1"/>
          </p:cNvGraphicFramePr>
          <p:nvPr>
            <p:ph idx="1"/>
            <p:extLst>
              <p:ext uri="{D42A27DB-BD31-4B8C-83A1-F6EECF244321}">
                <p14:modId xmlns:p14="http://schemas.microsoft.com/office/powerpoint/2010/main" val="1747599894"/>
              </p:ext>
            </p:extLst>
          </p:nvPr>
        </p:nvGraphicFramePr>
        <p:xfrm>
          <a:off x="482600" y="3583709"/>
          <a:ext cx="11143887" cy="27797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6" name="TextBox 25">
            <a:extLst>
              <a:ext uri="{FF2B5EF4-FFF2-40B4-BE49-F238E27FC236}">
                <a16:creationId xmlns:a16="http://schemas.microsoft.com/office/drawing/2014/main" id="{ED7E8DDC-8E97-4499-9441-85D3A8F3CF4E}"/>
              </a:ext>
            </a:extLst>
          </p:cNvPr>
          <p:cNvSpPr txBox="1"/>
          <p:nvPr/>
        </p:nvSpPr>
        <p:spPr>
          <a:xfrm>
            <a:off x="478971" y="2946019"/>
            <a:ext cx="9086602"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3600"/>
              <a:t>I don’t speak know how to decode?</a:t>
            </a:r>
            <a:endParaRPr lang="en-US" sz="3600"/>
          </a:p>
        </p:txBody>
      </p:sp>
    </p:spTree>
    <p:extLst>
      <p:ext uri="{BB962C8B-B14F-4D97-AF65-F5344CB8AC3E}">
        <p14:creationId xmlns:p14="http://schemas.microsoft.com/office/powerpoint/2010/main" val="322610166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strVal val="#ppt_w*0.70"/>
                                          </p:val>
                                        </p:tav>
                                        <p:tav tm="100000">
                                          <p:val>
                                            <p:strVal val="#ppt_w"/>
                                          </p:val>
                                        </p:tav>
                                      </p:tavLst>
                                    </p:anim>
                                    <p:anim calcmode="lin" valueType="num">
                                      <p:cBhvr>
                                        <p:cTn id="8" dur="1000" fill="hold"/>
                                        <p:tgtEl>
                                          <p:spTgt spid="5"/>
                                        </p:tgtEl>
                                        <p:attrNameLst>
                                          <p:attrName>ppt_h</p:attrName>
                                        </p:attrNameLst>
                                      </p:cBhvr>
                                      <p:tavLst>
                                        <p:tav tm="0">
                                          <p:val>
                                            <p:strVal val="#ppt_h"/>
                                          </p:val>
                                        </p:tav>
                                        <p:tav tm="100000">
                                          <p:val>
                                            <p:strVal val="#ppt_h"/>
                                          </p:val>
                                        </p:tav>
                                      </p:tavLst>
                                    </p:anim>
                                    <p:animEffect transition="in" filter="fade">
                                      <p:cBhvr>
                                        <p:cTn id="9"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Rectangle 31">
            <a:extLst>
              <a:ext uri="{FF2B5EF4-FFF2-40B4-BE49-F238E27FC236}">
                <a16:creationId xmlns:a16="http://schemas.microsoft.com/office/drawing/2014/main" id="{612EE356-A629-4F1A-9BAD-E21B3B10D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33">
            <a:extLst>
              <a:ext uri="{FF2B5EF4-FFF2-40B4-BE49-F238E27FC236}">
                <a16:creationId xmlns:a16="http://schemas.microsoft.com/office/drawing/2014/main" id="{28B7ED41-F3D7-4286-AD0B-B4A216D7E1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3410" y="489853"/>
            <a:ext cx="3990149" cy="5858102"/>
          </a:xfrm>
          <a:prstGeom prst="rect">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0818B71-A149-4470-A09E-3F87521D38FF}"/>
              </a:ext>
            </a:extLst>
          </p:cNvPr>
          <p:cNvSpPr>
            <a:spLocks noGrp="1"/>
          </p:cNvSpPr>
          <p:nvPr>
            <p:ph type="title"/>
          </p:nvPr>
        </p:nvSpPr>
        <p:spPr>
          <a:xfrm>
            <a:off x="678955" y="976152"/>
            <a:ext cx="3555211" cy="5024920"/>
          </a:xfrm>
        </p:spPr>
        <p:txBody>
          <a:bodyPr anchor="ctr">
            <a:normAutofit/>
          </a:bodyPr>
          <a:lstStyle/>
          <a:p>
            <a:r>
              <a:rPr lang="en-GB"/>
              <a:t>What If...</a:t>
            </a:r>
          </a:p>
        </p:txBody>
      </p:sp>
      <p:cxnSp>
        <p:nvCxnSpPr>
          <p:cNvPr id="31" name="Straight Connector 35">
            <a:extLst>
              <a:ext uri="{FF2B5EF4-FFF2-40B4-BE49-F238E27FC236}">
                <a16:creationId xmlns:a16="http://schemas.microsoft.com/office/drawing/2014/main" id="{0317483B-E60B-4F41-9448-D757B9FCD21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489855"/>
            <a:ext cx="11147071"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cxnSp>
        <p:nvCxnSpPr>
          <p:cNvPr id="33" name="Straight Connector 37">
            <a:extLst>
              <a:ext uri="{FF2B5EF4-FFF2-40B4-BE49-F238E27FC236}">
                <a16:creationId xmlns:a16="http://schemas.microsoft.com/office/drawing/2014/main" id="{2EB44B66-1945-4638-8E9A-4F49493D7F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6368138"/>
            <a:ext cx="11147071"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graphicFrame>
        <p:nvGraphicFramePr>
          <p:cNvPr id="35" name="Content Placeholder 25">
            <a:extLst>
              <a:ext uri="{FF2B5EF4-FFF2-40B4-BE49-F238E27FC236}">
                <a16:creationId xmlns:a16="http://schemas.microsoft.com/office/drawing/2014/main" id="{34059398-D94F-423C-89BD-9B9D5CCB482C}"/>
              </a:ext>
            </a:extLst>
          </p:cNvPr>
          <p:cNvGraphicFramePr>
            <a:graphicFrameLocks noGrp="1"/>
          </p:cNvGraphicFramePr>
          <p:nvPr>
            <p:ph idx="1"/>
            <p:extLst>
              <p:ext uri="{D42A27DB-BD31-4B8C-83A1-F6EECF244321}">
                <p14:modId xmlns:p14="http://schemas.microsoft.com/office/powerpoint/2010/main" val="612719669"/>
              </p:ext>
            </p:extLst>
          </p:nvPr>
        </p:nvGraphicFramePr>
        <p:xfrm>
          <a:off x="4796496" y="636527"/>
          <a:ext cx="6833175" cy="558494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1" name="TextBox 1">
            <a:extLst>
              <a:ext uri="{FF2B5EF4-FFF2-40B4-BE49-F238E27FC236}">
                <a16:creationId xmlns:a16="http://schemas.microsoft.com/office/drawing/2014/main" id="{305B23F9-113B-444C-A367-C6A1060A00B0}"/>
              </a:ext>
            </a:extLst>
          </p:cNvPr>
          <p:cNvSpPr txBox="1"/>
          <p:nvPr/>
        </p:nvSpPr>
        <p:spPr>
          <a:xfrm>
            <a:off x="568036" y="3942607"/>
            <a:ext cx="3653641" cy="1200329"/>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3600"/>
              <a:t>I'm not sure how to blend?</a:t>
            </a:r>
            <a:endParaRPr lang="en-US"/>
          </a:p>
        </p:txBody>
      </p:sp>
    </p:spTree>
    <p:extLst>
      <p:ext uri="{BB962C8B-B14F-4D97-AF65-F5344CB8AC3E}">
        <p14:creationId xmlns:p14="http://schemas.microsoft.com/office/powerpoint/2010/main" val="23922130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4" name="Straight Connector 23">
            <a:extLst>
              <a:ext uri="{FF2B5EF4-FFF2-40B4-BE49-F238E27FC236}">
                <a16:creationId xmlns:a16="http://schemas.microsoft.com/office/drawing/2014/main" id="{108D74AC-B125-4E11-BA53-E9E383966DF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489855"/>
            <a:ext cx="11147071" cy="0"/>
          </a:xfrm>
          <a:prstGeom prst="line">
            <a:avLst/>
          </a:prstGeom>
          <a:ln w="28575">
            <a:solidFill>
              <a:schemeClr val="tx2"/>
            </a:solidFill>
          </a:ln>
        </p:spPr>
        <p:style>
          <a:lnRef idx="1">
            <a:schemeClr val="dk1"/>
          </a:lnRef>
          <a:fillRef idx="0">
            <a:schemeClr val="dk1"/>
          </a:fillRef>
          <a:effectRef idx="0">
            <a:schemeClr val="dk1"/>
          </a:effectRef>
          <a:fontRef idx="minor">
            <a:schemeClr val="tx1"/>
          </a:fontRef>
        </p:style>
      </p:cxnSp>
      <p:cxnSp>
        <p:nvCxnSpPr>
          <p:cNvPr id="26" name="Straight Connector 25">
            <a:extLst>
              <a:ext uri="{FF2B5EF4-FFF2-40B4-BE49-F238E27FC236}">
                <a16:creationId xmlns:a16="http://schemas.microsoft.com/office/drawing/2014/main" id="{9DC76EBE-FB9D-4054-B5D8-19E3EAFE40B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6368138"/>
            <a:ext cx="11147071" cy="0"/>
          </a:xfrm>
          <a:prstGeom prst="line">
            <a:avLst/>
          </a:prstGeom>
          <a:ln w="28575">
            <a:solidFill>
              <a:schemeClr val="tx2"/>
            </a:solidFill>
          </a:ln>
        </p:spPr>
        <p:style>
          <a:lnRef idx="1">
            <a:schemeClr val="dk1"/>
          </a:lnRef>
          <a:fillRef idx="0">
            <a:schemeClr val="dk1"/>
          </a:fillRef>
          <a:effectRef idx="0">
            <a:schemeClr val="dk1"/>
          </a:effectRef>
          <a:fontRef idx="minor">
            <a:schemeClr val="tx1"/>
          </a:fontRef>
        </p:style>
      </p:cxnSp>
      <p:cxnSp>
        <p:nvCxnSpPr>
          <p:cNvPr id="28" name="Straight Connector 27">
            <a:extLst>
              <a:ext uri="{FF2B5EF4-FFF2-40B4-BE49-F238E27FC236}">
                <a16:creationId xmlns:a16="http://schemas.microsoft.com/office/drawing/2014/main" id="{E48FA233-30DB-4D0A-BF51-78D03F79F24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userDrawn="1">
            <p:extLst>
              <p:ext uri="{386F3935-93C4-4BCD-93E2-E3B085C9AB24}">
                <p16:designElem xmlns:p16="http://schemas.microsoft.com/office/powerpoint/2015/main" val="1"/>
              </p:ext>
            </p:extLst>
          </p:nvPr>
        </p:nvCxnSpPr>
        <p:spPr>
          <a:xfrm>
            <a:off x="482600" y="489855"/>
            <a:ext cx="11147071" cy="0"/>
          </a:xfrm>
          <a:prstGeom prst="line">
            <a:avLst/>
          </a:prstGeom>
          <a:ln w="28575">
            <a:solidFill>
              <a:schemeClr val="tx2"/>
            </a:solidFill>
          </a:ln>
        </p:spPr>
        <p:style>
          <a:lnRef idx="1">
            <a:schemeClr val="dk1"/>
          </a:lnRef>
          <a:fillRef idx="0">
            <a:schemeClr val="dk1"/>
          </a:fillRef>
          <a:effectRef idx="0">
            <a:schemeClr val="dk1"/>
          </a:effectRef>
          <a:fontRef idx="minor">
            <a:schemeClr val="tx1"/>
          </a:fontRef>
        </p:style>
      </p:cxnSp>
      <p:cxnSp>
        <p:nvCxnSpPr>
          <p:cNvPr id="30" name="Straight Connector 29">
            <a:extLst>
              <a:ext uri="{FF2B5EF4-FFF2-40B4-BE49-F238E27FC236}">
                <a16:creationId xmlns:a16="http://schemas.microsoft.com/office/drawing/2014/main" id="{A2EFA84C-D756-4DC7-AA46-68D776F37FA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489855"/>
            <a:ext cx="11147071" cy="0"/>
          </a:xfrm>
          <a:prstGeom prst="line">
            <a:avLst/>
          </a:prstGeom>
          <a:ln w="28575">
            <a:solidFill>
              <a:schemeClr val="tx2"/>
            </a:solidFill>
          </a:ln>
        </p:spPr>
        <p:style>
          <a:lnRef idx="1">
            <a:schemeClr val="dk1"/>
          </a:lnRef>
          <a:fillRef idx="0">
            <a:schemeClr val="dk1"/>
          </a:fillRef>
          <a:effectRef idx="0">
            <a:schemeClr val="dk1"/>
          </a:effectRef>
          <a:fontRef idx="minor">
            <a:schemeClr val="tx1"/>
          </a:fontRef>
        </p:style>
      </p:cxnSp>
      <p:sp useBgFill="1">
        <p:nvSpPr>
          <p:cNvPr id="32" name="Rectangle 31">
            <a:extLst>
              <a:ext uri="{FF2B5EF4-FFF2-40B4-BE49-F238E27FC236}">
                <a16:creationId xmlns:a16="http://schemas.microsoft.com/office/drawing/2014/main" id="{35F60170-91B4-45F0-B88B-9C07AEC464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A32606F-46E2-4C21-8CA0-96341AADA698}"/>
              </a:ext>
            </a:extLst>
          </p:cNvPr>
          <p:cNvSpPr>
            <a:spLocks noGrp="1"/>
          </p:cNvSpPr>
          <p:nvPr>
            <p:ph type="title"/>
          </p:nvPr>
        </p:nvSpPr>
        <p:spPr>
          <a:xfrm>
            <a:off x="6014678" y="702870"/>
            <a:ext cx="5614993" cy="3093468"/>
          </a:xfrm>
        </p:spPr>
        <p:txBody>
          <a:bodyPr vert="horz" lIns="91440" tIns="45720" rIns="91440" bIns="45720" rtlCol="0" anchor="b">
            <a:normAutofit/>
          </a:bodyPr>
          <a:lstStyle/>
          <a:p>
            <a:r>
              <a:rPr lang="en-US" sz="4600"/>
              <a:t>Grapheme/Phoneme Chart</a:t>
            </a:r>
          </a:p>
        </p:txBody>
      </p:sp>
      <p:pic>
        <p:nvPicPr>
          <p:cNvPr id="4" name="Picture 4">
            <a:extLst>
              <a:ext uri="{FF2B5EF4-FFF2-40B4-BE49-F238E27FC236}">
                <a16:creationId xmlns:a16="http://schemas.microsoft.com/office/drawing/2014/main" id="{085D0ED2-98CC-4E0D-B4B7-85B61B0E0BC9}"/>
              </a:ext>
            </a:extLst>
          </p:cNvPr>
          <p:cNvPicPr>
            <a:picLocks noChangeAspect="1"/>
          </p:cNvPicPr>
          <p:nvPr/>
        </p:nvPicPr>
        <p:blipFill rotWithShape="1">
          <a:blip r:embed="rId2">
            <a:alphaModFix/>
          </a:blip>
          <a:srcRect t="4979" b="4913"/>
          <a:stretch/>
        </p:blipFill>
        <p:spPr>
          <a:xfrm>
            <a:off x="482600" y="489856"/>
            <a:ext cx="5349331" cy="5878282"/>
          </a:xfrm>
          <a:prstGeom prst="rect">
            <a:avLst/>
          </a:prstGeom>
        </p:spPr>
      </p:pic>
      <p:cxnSp>
        <p:nvCxnSpPr>
          <p:cNvPr id="34" name="Straight Connector 33">
            <a:extLst>
              <a:ext uri="{FF2B5EF4-FFF2-40B4-BE49-F238E27FC236}">
                <a16:creationId xmlns:a16="http://schemas.microsoft.com/office/drawing/2014/main" id="{9430F693-CD1C-4A41-9E80-FBEF9D128D0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489855"/>
            <a:ext cx="11147071"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cxnSp>
        <p:nvCxnSpPr>
          <p:cNvPr id="36" name="Straight Connector 35">
            <a:extLst>
              <a:ext uri="{FF2B5EF4-FFF2-40B4-BE49-F238E27FC236}">
                <a16:creationId xmlns:a16="http://schemas.microsoft.com/office/drawing/2014/main" id="{97970E3C-BEF9-4097-A8D1-F453686992C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6368138"/>
            <a:ext cx="11147071"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9721130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700"/>
                                        <p:tgtEl>
                                          <p:spTgt spid="4"/>
                                        </p:tgtEl>
                                      </p:cBhvr>
                                    </p:animEffect>
                                  </p:childTnLst>
                                </p:cTn>
                              </p:par>
                              <p:par>
                                <p:cTn id="8" presetID="10" presetClass="entr" presetSubtype="0" fill="hold" grpId="0" nodeType="withEffect">
                                  <p:stCondLst>
                                    <p:cond delay="1000"/>
                                  </p:stCondLst>
                                  <p:iterate>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728CACC5-D86B-49F3-9C70-374B1C9717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6FB2740-EBD7-45CD-8C02-DA6E7BEC57EF}"/>
              </a:ext>
            </a:extLst>
          </p:cNvPr>
          <p:cNvSpPr>
            <a:spLocks noGrp="1"/>
          </p:cNvSpPr>
          <p:nvPr>
            <p:ph type="title"/>
          </p:nvPr>
        </p:nvSpPr>
        <p:spPr>
          <a:xfrm>
            <a:off x="482601" y="976160"/>
            <a:ext cx="8411120" cy="1493871"/>
          </a:xfrm>
        </p:spPr>
        <p:txBody>
          <a:bodyPr>
            <a:normAutofit/>
          </a:bodyPr>
          <a:lstStyle/>
          <a:p>
            <a:r>
              <a:rPr lang="en-GB" sz="7200"/>
              <a:t>Ease of Access</a:t>
            </a:r>
          </a:p>
        </p:txBody>
      </p:sp>
      <p:cxnSp>
        <p:nvCxnSpPr>
          <p:cNvPr id="20" name="Straight Connector 19">
            <a:extLst>
              <a:ext uri="{FF2B5EF4-FFF2-40B4-BE49-F238E27FC236}">
                <a16:creationId xmlns:a16="http://schemas.microsoft.com/office/drawing/2014/main" id="{ABFB8799-63B8-4407-9098-F9346BDCDF4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489855"/>
            <a:ext cx="11147071"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cxnSp>
        <p:nvCxnSpPr>
          <p:cNvPr id="22" name="Straight Connector 21">
            <a:extLst>
              <a:ext uri="{FF2B5EF4-FFF2-40B4-BE49-F238E27FC236}">
                <a16:creationId xmlns:a16="http://schemas.microsoft.com/office/drawing/2014/main" id="{08990BBA-8A0B-4EF5-A122-0815DEC1941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2918401"/>
            <a:ext cx="11147071"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DBBBC5F1-8CFF-46BA-BD62-FC5AA477AAF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6368138"/>
            <a:ext cx="11147071"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graphicFrame>
        <p:nvGraphicFramePr>
          <p:cNvPr id="5" name="Content Placeholder 2">
            <a:extLst>
              <a:ext uri="{FF2B5EF4-FFF2-40B4-BE49-F238E27FC236}">
                <a16:creationId xmlns:a16="http://schemas.microsoft.com/office/drawing/2014/main" id="{BAAA7B1C-8717-4EA7-BA4A-D77C36043248}"/>
              </a:ext>
            </a:extLst>
          </p:cNvPr>
          <p:cNvGraphicFramePr>
            <a:graphicFrameLocks noGrp="1"/>
          </p:cNvGraphicFramePr>
          <p:nvPr>
            <p:ph idx="1"/>
            <p:extLst>
              <p:ext uri="{D42A27DB-BD31-4B8C-83A1-F6EECF244321}">
                <p14:modId xmlns:p14="http://schemas.microsoft.com/office/powerpoint/2010/main" val="1124654585"/>
              </p:ext>
            </p:extLst>
          </p:nvPr>
        </p:nvGraphicFramePr>
        <p:xfrm>
          <a:off x="482600" y="3306763"/>
          <a:ext cx="10507663" cy="25733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9477485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12EE356-A629-4F1A-9BAD-E21B3B10D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8B7ED41-F3D7-4286-AD0B-B4A216D7E1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3410" y="489853"/>
            <a:ext cx="3990149" cy="5858102"/>
          </a:xfrm>
          <a:prstGeom prst="rect">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0A01413-2109-45B1-A584-61647A0F0FE7}"/>
              </a:ext>
            </a:extLst>
          </p:cNvPr>
          <p:cNvSpPr>
            <a:spLocks noGrp="1"/>
          </p:cNvSpPr>
          <p:nvPr>
            <p:ph type="title"/>
          </p:nvPr>
        </p:nvSpPr>
        <p:spPr>
          <a:xfrm>
            <a:off x="678955" y="976152"/>
            <a:ext cx="3555211" cy="5024920"/>
          </a:xfrm>
        </p:spPr>
        <p:txBody>
          <a:bodyPr anchor="ctr">
            <a:normAutofit/>
          </a:bodyPr>
          <a:lstStyle/>
          <a:p>
            <a:r>
              <a:rPr lang="en-GB" err="1"/>
              <a:t>JazakumAllah</a:t>
            </a:r>
            <a:r>
              <a:rPr lang="en-GB"/>
              <a:t> Khair</a:t>
            </a:r>
            <a:endParaRPr lang="en-US"/>
          </a:p>
        </p:txBody>
      </p:sp>
      <p:cxnSp>
        <p:nvCxnSpPr>
          <p:cNvPr id="13" name="Straight Connector 12">
            <a:extLst>
              <a:ext uri="{FF2B5EF4-FFF2-40B4-BE49-F238E27FC236}">
                <a16:creationId xmlns:a16="http://schemas.microsoft.com/office/drawing/2014/main" id="{0317483B-E60B-4F41-9448-D757B9FCD21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489855"/>
            <a:ext cx="11147071"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cxnSp>
        <p:nvCxnSpPr>
          <p:cNvPr id="15" name="Straight Connector 14">
            <a:extLst>
              <a:ext uri="{FF2B5EF4-FFF2-40B4-BE49-F238E27FC236}">
                <a16:creationId xmlns:a16="http://schemas.microsoft.com/office/drawing/2014/main" id="{2EB44B66-1945-4638-8E9A-4F49493D7F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6368138"/>
            <a:ext cx="11147071"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graphicFrame>
        <p:nvGraphicFramePr>
          <p:cNvPr id="5" name="Content Placeholder 2">
            <a:extLst>
              <a:ext uri="{FF2B5EF4-FFF2-40B4-BE49-F238E27FC236}">
                <a16:creationId xmlns:a16="http://schemas.microsoft.com/office/drawing/2014/main" id="{8D82FF9C-02F4-4B60-9942-D72C9FCE2E21}"/>
              </a:ext>
            </a:extLst>
          </p:cNvPr>
          <p:cNvGraphicFramePr>
            <a:graphicFrameLocks noGrp="1"/>
          </p:cNvGraphicFramePr>
          <p:nvPr>
            <p:ph idx="1"/>
            <p:extLst>
              <p:ext uri="{D42A27DB-BD31-4B8C-83A1-F6EECF244321}">
                <p14:modId xmlns:p14="http://schemas.microsoft.com/office/powerpoint/2010/main" val="2931668081"/>
              </p:ext>
            </p:extLst>
          </p:nvPr>
        </p:nvGraphicFramePr>
        <p:xfrm>
          <a:off x="4796496" y="636527"/>
          <a:ext cx="6833175" cy="558494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862620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LevelVTI">
  <a:themeElements>
    <a:clrScheme name="Office">
      <a:dk1>
        <a:srgbClr val="000000"/>
      </a:dk1>
      <a:lt1>
        <a:srgbClr val="FFFFFF"/>
      </a:lt1>
      <a:dk2>
        <a:srgbClr val="1D242E"/>
      </a:dk2>
      <a:lt2>
        <a:srgbClr val="F2F1F1"/>
      </a:lt2>
      <a:accent1>
        <a:srgbClr val="4472C4"/>
      </a:accent1>
      <a:accent2>
        <a:srgbClr val="ED7D31"/>
      </a:accent2>
      <a:accent3>
        <a:srgbClr val="A3A3A3"/>
      </a:accent3>
      <a:accent4>
        <a:srgbClr val="CF9B00"/>
      </a:accent4>
      <a:accent5>
        <a:srgbClr val="5B9BD5"/>
      </a:accent5>
      <a:accent6>
        <a:srgbClr val="70AD47"/>
      </a:accent6>
      <a:hlink>
        <a:srgbClr val="D26012"/>
      </a:hlink>
      <a:folHlink>
        <a:srgbClr val="9A5879"/>
      </a:folHlink>
    </a:clrScheme>
    <a:fontScheme name="Seaford">
      <a:majorFont>
        <a:latin typeface="Seaford"/>
        <a:ea typeface=""/>
        <a:cs typeface=""/>
      </a:majorFont>
      <a:minorFont>
        <a:latin typeface="Seafor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evelVTI" id="{64F43929-0387-4D33-907F-72B939BCAF99}" vid="{D804DF84-3298-4A39-BA0E-21F83D68BC2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5D0255857CEF324DB0908A9E40D5EF93" ma:contentTypeVersion="14" ma:contentTypeDescription="Create a new document." ma:contentTypeScope="" ma:versionID="4418c5d67761e1c6023d488d41d015bd">
  <xsd:schema xmlns:xsd="http://www.w3.org/2001/XMLSchema" xmlns:xs="http://www.w3.org/2001/XMLSchema" xmlns:p="http://schemas.microsoft.com/office/2006/metadata/properties" xmlns:ns2="11f19abf-688a-4f98-a4ae-669ed8f0f004" xmlns:ns3="1c0889eb-6962-4d87-a8f4-fb8dc261363e" targetNamespace="http://schemas.microsoft.com/office/2006/metadata/properties" ma:root="true" ma:fieldsID="c21c33eca6495718d2f8615074a135d4" ns2:_="" ns3:_="">
    <xsd:import namespace="11f19abf-688a-4f98-a4ae-669ed8f0f004"/>
    <xsd:import namespace="1c0889eb-6962-4d87-a8f4-fb8dc261363e"/>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EventHashCode" minOccurs="0"/>
                <xsd:element ref="ns2:MediaServiceGenerationTime" minOccurs="0"/>
                <xsd:element ref="ns2:MediaServiceOCR" minOccurs="0"/>
                <xsd:element ref="ns3:SharedWithUsers" minOccurs="0"/>
                <xsd:element ref="ns3:SharedWithDetails" minOccurs="0"/>
                <xsd:element ref="ns2:MediaServiceAutoKeyPoints" minOccurs="0"/>
                <xsd:element ref="ns2:MediaServiceKeyPoints" minOccurs="0"/>
                <xsd:element ref="ns2:MediaServiceLocatio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1f19abf-688a-4f98-a4ae-669ed8f0f00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OCR" ma:index="14" nillable="true" ma:displayName="MediaServiceOCR" ma:hidden="true" ma:internalName="MediaServiceOCR" ma:readOnly="true">
      <xsd:simpleType>
        <xsd:restriction base="dms:Note"/>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hidden="true" ma:internalName="MediaServiceKeyPoints" ma:readOnly="true">
      <xsd:simpleType>
        <xsd:restriction base="dms:Note"/>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1c0889eb-6962-4d87-a8f4-fb8dc261363e" elementFormDefault="qualified">
    <xsd:import namespace="http://schemas.microsoft.com/office/2006/documentManagement/types"/>
    <xsd:import namespace="http://schemas.microsoft.com/office/infopath/2007/PartnerControls"/>
    <xsd:element name="SharedWithUsers" ma:index="15"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hidden="true" ma:internalName="SharedWithDetail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7917585-8CDB-455E-867F-931DCE195B57}">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AB29E38A-EDEA-4456-B0BC-DF7609429B82}">
  <ds:schemaRefs>
    <ds:schemaRef ds:uri="http://schemas.microsoft.com/sharepoint/v3/contenttype/forms"/>
  </ds:schemaRefs>
</ds:datastoreItem>
</file>

<file path=customXml/itemProps3.xml><?xml version="1.0" encoding="utf-8"?>
<ds:datastoreItem xmlns:ds="http://schemas.openxmlformats.org/officeDocument/2006/customXml" ds:itemID="{DF153C58-5340-4252-ABF0-2086BA663750}">
  <ds:schemaRefs>
    <ds:schemaRef ds:uri="11f19abf-688a-4f98-a4ae-669ed8f0f004"/>
    <ds:schemaRef ds:uri="1c0889eb-6962-4d87-a8f4-fb8dc261363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Widescreen</PresentationFormat>
  <Slides>23</Slides>
  <Notes>0</Notes>
  <HiddenSlides>0</HiddenSlide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LevelVTI</vt:lpstr>
      <vt:lpstr>Phonics at Al-Islamia</vt:lpstr>
      <vt:lpstr>What is Phonics?</vt:lpstr>
      <vt:lpstr>Why the Big Deal?</vt:lpstr>
      <vt:lpstr>SSP – Systematic, Synthetic Phonics</vt:lpstr>
      <vt:lpstr>Phases</vt:lpstr>
      <vt:lpstr>Phase 1</vt:lpstr>
      <vt:lpstr>Phase 2: Set 1: s, a, t, p Set 2: i, n, m, d Set 3: g, o, c, k Set 4: ck, e, u, r Set 5: h, b, f, ff, l, ll, ss</vt:lpstr>
      <vt:lpstr>Phase 3:  Set 6: j, v, w, x Set 7: y, z, zz, qu Consonant digraphs: ch, sh, th, ng Vowel digraphs: ai, ee, igh, oa, oo, ar, or, ur, ow, oi, ear, air, ure, er </vt:lpstr>
      <vt:lpstr>Phase 4</vt:lpstr>
      <vt:lpstr>Phase 5</vt:lpstr>
      <vt:lpstr>Using Phonics to Decode (Read)</vt:lpstr>
      <vt:lpstr>Using Phonics to Decode (Read)</vt:lpstr>
      <vt:lpstr>Using Phonics to Decode (Read)</vt:lpstr>
      <vt:lpstr>Using Phonics to Decode (Read)</vt:lpstr>
      <vt:lpstr>Year 1 2021-2021</vt:lpstr>
      <vt:lpstr>Next Steps in School</vt:lpstr>
      <vt:lpstr>Next Steps at Home</vt:lpstr>
      <vt:lpstr>What If...</vt:lpstr>
      <vt:lpstr>What If...</vt:lpstr>
      <vt:lpstr>What If...</vt:lpstr>
      <vt:lpstr>Grapheme/Phoneme Chart</vt:lpstr>
      <vt:lpstr>Ease of Access</vt:lpstr>
      <vt:lpstr>JazakumAllah Khair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revision>2</cp:revision>
  <dcterms:created xsi:type="dcterms:W3CDTF">2021-05-18T20:41:48Z</dcterms:created>
  <dcterms:modified xsi:type="dcterms:W3CDTF">2021-05-21T13:15:08Z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0x0101005D0255857CEF324DB0908A9E40D5EF93</vt:lpwstr>
  </property>
</Properties>
</file>